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6" r:id="rId5"/>
    <p:sldId id="413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4" r:id="rId15"/>
    <p:sldId id="465" r:id="rId16"/>
    <p:sldId id="466" r:id="rId17"/>
    <p:sldId id="442" r:id="rId18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FA2BEE-E8CA-DA48-CA5B-4FD0A689263F}" name="Diane Vautour" initials="DV" userId="S::Diane.Vautour@elections.on.ca::2bc0e8e2-5561-4418-952e-8d409d2594c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otiropoulos" initials="CS" lastIdx="2" clrIdx="0">
    <p:extLst>
      <p:ext uri="{19B8F6BF-5375-455C-9EA6-DF929625EA0E}">
        <p15:presenceInfo xmlns:p15="http://schemas.microsoft.com/office/powerpoint/2012/main" userId="S-1-5-21-328542793-1112854274-2716125396-216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DD09-92A3-A88A-FAE6-7EF13A74AC40}" v="28" dt="2022-05-12T18:28:19.776"/>
    <p1510:client id="{39209307-B679-57A6-6E55-0AFAC80FF504}" v="3" dt="2022-05-12T18:05:56.778"/>
    <p1510:client id="{46A865C7-8CB4-F326-7392-74DD4FA0E37C}" v="354" dt="2022-05-11T19:18:58.196"/>
    <p1510:client id="{9CF8FE9B-5A2A-511E-FDD2-E7A770E6FE54}" v="912" dt="2022-05-11T22:09:00.178"/>
    <p1510:client id="{C7A87545-26BA-4BA3-8775-64559C039EEC}" v="428" dt="2022-05-12T18:24:25.258"/>
    <p1510:client id="{D92045C7-1068-60AD-592A-D16276294AD8}" v="917" dt="2022-05-17T19:42:56.757"/>
    <p1510:client id="{DF45A4A6-737A-F93E-FD66-1B655F7E8AF8}" v="46" dt="2022-05-11T20:14:49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>
      <p:cViewPr varScale="1">
        <p:scale>
          <a:sx n="82" d="100"/>
          <a:sy n="82" d="100"/>
        </p:scale>
        <p:origin x="96" y="4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20A6-19CB-46BE-BFF0-9C034A21CBF8}" type="datetimeFigureOut">
              <a:rPr lang="en-CA" smtClean="0"/>
              <a:t>2022-09-22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941A6-6352-4B25-B2C7-CD4F37F4512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2965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73F855-A86C-411F-BB3E-87E92B550180}" type="datetimeFigureOut">
              <a:rPr lang="en-CA" smtClean="0"/>
              <a:t>2022-09-22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FC118C-7CC1-44C1-BB3A-B0F41FDD85B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512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05F2E-C08A-4296-B40D-29C6A352BF3A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5266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C118C-7CC1-44C1-BB3A-B0F41FDD85B2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559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05F2E-C08A-4296-B40D-29C6A352BF3A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624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7FF9-F95C-4221-BF02-CBF125929652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955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8C13-2D0A-4AE9-9132-C2FE59CF0504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649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EA6A-B37A-4B9E-9CA2-83F9C3715C1B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377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2341849" cy="1325563"/>
          </a:xfrm>
        </p:spPr>
        <p:txBody>
          <a:bodyPr>
            <a:normAutofit/>
          </a:bodyPr>
          <a:lstStyle>
            <a:lvl1pPr>
              <a:defRPr sz="2800">
                <a:latin typeface="Gotham Rounded Bold" pitchFamily="50" charset="0"/>
              </a:defRPr>
            </a:lvl1pPr>
          </a:lstStyle>
          <a:p>
            <a:r>
              <a:rPr lang="en-US"/>
              <a:t>Title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 Rounded Book" pitchFamily="50" charset="0"/>
              </a:defRPr>
            </a:lvl1pPr>
            <a:lvl2pPr>
              <a:defRPr>
                <a:latin typeface="Gotham Rounded Book" pitchFamily="50" charset="0"/>
              </a:defRPr>
            </a:lvl2pPr>
            <a:lvl3pPr>
              <a:defRPr>
                <a:latin typeface="Gotham Rounded Book" pitchFamily="50" charset="0"/>
              </a:defRPr>
            </a:lvl3pPr>
            <a:lvl4pPr>
              <a:defRPr>
                <a:latin typeface="Gotham Rounded Book" pitchFamily="50" charset="0"/>
              </a:defRPr>
            </a:lvl4pPr>
            <a:lvl5pPr>
              <a:defRPr>
                <a:latin typeface="Gotham Rounded Book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FB52-F58D-4673-8397-FD948FCE01B7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314700" y="1028701"/>
            <a:ext cx="7904448" cy="5216524"/>
            <a:chOff x="2635970" y="1028701"/>
            <a:chExt cx="7904448" cy="521652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635970" y="1028701"/>
              <a:ext cx="7904448" cy="2077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0540418" y="1028701"/>
              <a:ext cx="0" cy="5216524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Content Placeholder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EC3E-F8CD-47C7-8CC0-B01167C64225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036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8833-050B-4B27-9D28-487C68CD3915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314700" y="1028701"/>
            <a:ext cx="7904448" cy="5216524"/>
            <a:chOff x="2635970" y="1028701"/>
            <a:chExt cx="7904448" cy="521652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35970" y="1028701"/>
              <a:ext cx="7904448" cy="2077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0540418" y="1028701"/>
              <a:ext cx="0" cy="5216524"/>
            </a:xfrm>
            <a:prstGeom prst="line">
              <a:avLst/>
            </a:prstGeom>
            <a:ln w="28575">
              <a:solidFill>
                <a:srgbClr val="FFCD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Content Placeholder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25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621-F18F-41DF-8D8D-A0BF483BE2E3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59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9E1F-9AB9-4A85-AE31-7140C7E184CF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207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8D686-88FF-4422-B602-56E61F657EE4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105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69E0-4286-4773-A8BB-A6F4649EE634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651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069-AB15-4488-BE7B-A5CD6AF31F51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v20181217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262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1D1E0-6091-4420-9D4C-A835AB6B2F48}" type="datetime1">
              <a:rPr lang="en-CA" smtClean="0"/>
              <a:t>2022-09-22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/>
              <a:t>v20181217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E063-6E88-4DD1-9791-6DD772F3693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768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9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9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9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6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que de l'Elections Ontari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9959" y="1911822"/>
            <a:ext cx="2498089" cy="711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792076" y="2231945"/>
            <a:ext cx="8199394" cy="2387600"/>
          </a:xfrm>
        </p:spPr>
        <p:txBody>
          <a:bodyPr/>
          <a:lstStyle/>
          <a:p>
            <a:pPr algn="l"/>
            <a:r>
              <a:rPr lang="fr-CA" dirty="0">
                <a:latin typeface="Gotham Rounded Bold"/>
              </a:rPr>
              <a:t>À qui s’adresser?</a:t>
            </a:r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3468671" y="1321815"/>
            <a:ext cx="0" cy="4554537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16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324558" y="734881"/>
            <a:ext cx="5085940" cy="317009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Après son licenciement, ta mère ou ton père doit toucher des prestations d’assurance-emploi.</a:t>
            </a:r>
          </a:p>
        </p:txBody>
      </p:sp>
    </p:spTree>
    <p:extLst>
      <p:ext uri="{BB962C8B-B14F-4D97-AF65-F5344CB8AC3E}">
        <p14:creationId xmlns:p14="http://schemas.microsoft.com/office/powerpoint/2010/main" val="241543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te demandes si la pêche est autorisée dans le parc Algonquin.</a:t>
            </a:r>
          </a:p>
        </p:txBody>
      </p:sp>
    </p:spTree>
    <p:extLst>
      <p:ext uri="{BB962C8B-B14F-4D97-AF65-F5344CB8AC3E}">
        <p14:creationId xmlns:p14="http://schemas.microsoft.com/office/powerpoint/2010/main" val="174440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484813" y="1357533"/>
            <a:ext cx="4765430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as trouvé un raton laveur mort dans ton jardin!</a:t>
            </a:r>
          </a:p>
        </p:txBody>
      </p:sp>
    </p:spTree>
    <p:extLst>
      <p:ext uri="{BB962C8B-B14F-4D97-AF65-F5344CB8AC3E}">
        <p14:creationId xmlns:p14="http://schemas.microsoft.com/office/powerpoint/2010/main" val="75140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veux entamer les démarches pour obtenir la citoyenneté canadienne.</a:t>
            </a:r>
          </a:p>
        </p:txBody>
      </p:sp>
    </p:spTree>
    <p:extLst>
      <p:ext uri="{BB962C8B-B14F-4D97-AF65-F5344CB8AC3E}">
        <p14:creationId xmlns:p14="http://schemas.microsoft.com/office/powerpoint/2010/main" val="368001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>
            <p:custDataLst>
              <p:tags r:id="rId1"/>
            </p:custDataLst>
          </p:nvPr>
        </p:nvCxnSpPr>
        <p:spPr>
          <a:xfrm>
            <a:off x="3468671" y="1321815"/>
            <a:ext cx="0" cy="4554537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E192EE6-BD29-62D4-D998-5891051F2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3507" y="380719"/>
            <a:ext cx="5884985" cy="600929"/>
          </a:xfrm>
        </p:spPr>
        <p:txBody>
          <a:bodyPr>
            <a:normAutofit fontScale="90000"/>
          </a:bodyPr>
          <a:lstStyle/>
          <a:p>
            <a:r>
              <a:rPr lang="fr-FR" altLang="en-US" dirty="0">
                <a:solidFill>
                  <a:schemeClr val="bg1"/>
                </a:solidFill>
                <a:latin typeface="Arial Unicode MS" panose="020B0604020202020204" pitchFamily="34" charset="-128"/>
                <a:ea typeface="inherit"/>
                <a:cs typeface="Arial" panose="020B0604020202020204" pitchFamily="34" charset="0"/>
              </a:rPr>
              <a:t>Dernière page </a:t>
            </a:r>
            <a:endParaRPr lang="en-CA" dirty="0"/>
          </a:p>
        </p:txBody>
      </p:sp>
      <p:pic>
        <p:nvPicPr>
          <p:cNvPr id="8" name="Picture 7" descr="Marque de l'Elections Ontario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9959" y="1911822"/>
            <a:ext cx="2498089" cy="71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494762" y="2633249"/>
            <a:ext cx="5977980" cy="1325563"/>
          </a:xfrm>
        </p:spPr>
        <p:txBody>
          <a:bodyPr>
            <a:normAutofit fontScale="90000"/>
          </a:bodyPr>
          <a:lstStyle/>
          <a:p>
            <a:r>
              <a:rPr lang="fr-CA" sz="4400" dirty="0">
                <a:latin typeface="Gotham Rounded Bold"/>
              </a:rPr>
              <a:t>Brandis la carte indiquant le palier de gouvernement dont relève le programme ou le service évoqué dans chaque scénario.</a:t>
            </a:r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62E2E063-6E88-4DD1-9791-6DD772F36931}" type="slidenum">
              <a:rPr lang="en-CA" smtClean="0"/>
              <a:t>2</a:t>
            </a:fld>
            <a:endParaRPr lang="en-CA" dirty="0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 flipV="1">
            <a:off x="3314700" y="1027907"/>
            <a:ext cx="7717367" cy="793"/>
          </a:xfrm>
          <a:prstGeom prst="line">
            <a:avLst/>
          </a:prstGeom>
          <a:ln w="28575">
            <a:solidFill>
              <a:srgbClr val="FFCD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833" y="5191653"/>
            <a:ext cx="933328" cy="105357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F44F527-6D3C-4D7C-BAD1-42D55C147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083340" y="2342441"/>
            <a:ext cx="1895272" cy="18952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7200" dirty="0">
                <a:latin typeface="Gotham Rounded Bold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9200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600092" y="1051170"/>
            <a:ext cx="476543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Le bus de ta ville est toujours bondé. Tu aimerais demander s’il est possible d’ajouter des bus sur cet itinéraire.</a:t>
            </a:r>
          </a:p>
        </p:txBody>
      </p:sp>
    </p:spTree>
    <p:extLst>
      <p:ext uri="{BB962C8B-B14F-4D97-AF65-F5344CB8AC3E}">
        <p14:creationId xmlns:p14="http://schemas.microsoft.com/office/powerpoint/2010/main" val="198606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600092" y="1051170"/>
            <a:ext cx="4765430" cy="280076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dois envoyer un colis à un membre de ta famille qui vit à l’étranger.</a:t>
            </a:r>
          </a:p>
        </p:txBody>
      </p:sp>
    </p:spTree>
    <p:extLst>
      <p:ext uri="{BB962C8B-B14F-4D97-AF65-F5344CB8AC3E}">
        <p14:creationId xmlns:p14="http://schemas.microsoft.com/office/powerpoint/2010/main" val="399759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484813" y="1374020"/>
            <a:ext cx="4765430" cy="212365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dois prendre rendez-vous à l’hôpital.</a:t>
            </a:r>
          </a:p>
        </p:txBody>
      </p:sp>
    </p:spTree>
    <p:extLst>
      <p:ext uri="{BB962C8B-B14F-4D97-AF65-F5344CB8AC3E}">
        <p14:creationId xmlns:p14="http://schemas.microsoft.com/office/powerpoint/2010/main" val="316383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251213" y="1024128"/>
            <a:ext cx="5114309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as décroché ton premier emploi, mais les conditions de travail ne te satisfont pas.</a:t>
            </a:r>
          </a:p>
        </p:txBody>
      </p:sp>
    </p:spTree>
    <p:extLst>
      <p:ext uri="{BB962C8B-B14F-4D97-AF65-F5344CB8AC3E}">
        <p14:creationId xmlns:p14="http://schemas.microsoft.com/office/powerpoint/2010/main" val="12128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175129" y="1047322"/>
            <a:ext cx="5384797" cy="286232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souhaites que la loi sanctionne plus lourdement les personnes qui conduisent en état d’ivresse.</a:t>
            </a:r>
          </a:p>
        </p:txBody>
      </p:sp>
    </p:spTree>
    <p:extLst>
      <p:ext uri="{BB962C8B-B14F-4D97-AF65-F5344CB8AC3E}">
        <p14:creationId xmlns:p14="http://schemas.microsoft.com/office/powerpoint/2010/main" val="243385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254260" y="1049756"/>
            <a:ext cx="5257800" cy="255454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Tu te demandes si les réparations nécessaires seront mises en œuvre dans ton école.</a:t>
            </a:r>
          </a:p>
        </p:txBody>
      </p:sp>
    </p:spTree>
    <p:extLst>
      <p:ext uri="{BB962C8B-B14F-4D97-AF65-F5344CB8AC3E}">
        <p14:creationId xmlns:p14="http://schemas.microsoft.com/office/powerpoint/2010/main" val="387583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B5088-C362-4FD3-94D6-ACDCC3CE6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9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1E1BD-1B0E-8C41-0A9E-318C3AB87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7B7FF9-F95C-4221-BF02-CBF125929652}" type="datetime1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2022-09-22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9026-71CA-AC77-B2AC-0F8D7E78F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E2E063-6E88-4DD1-9791-6DD772F36931}" type="slidenum">
              <a:rPr lang="en-CA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44D33FC-C71A-02D4-EE0C-2454D276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54260" y="744414"/>
            <a:ext cx="5226537" cy="316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0B1079C-CB15-B93E-A3A0-F49BFBB942B7}"/>
              </a:ext>
            </a:extLst>
          </p:cNvPr>
          <p:cNvSpPr txBox="1">
            <a:spLocks noGrp="1"/>
          </p:cNvSpPr>
          <p:nvPr>
            <p:ph type="title" idx="4294967295"/>
            <p:custDataLst>
              <p:tags r:id="rId7"/>
            </p:custDataLst>
          </p:nvPr>
        </p:nvSpPr>
        <p:spPr>
          <a:xfrm>
            <a:off x="6484813" y="1217458"/>
            <a:ext cx="4765430" cy="212365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otham Rounded Book"/>
                <a:ea typeface="+mn-ea"/>
                <a:cs typeface="Calibri Light"/>
              </a:rPr>
              <a:t>La route qui passe devant ton école est pleine de trous!</a:t>
            </a:r>
          </a:p>
        </p:txBody>
      </p:sp>
    </p:spTree>
    <p:extLst>
      <p:ext uri="{BB962C8B-B14F-4D97-AF65-F5344CB8AC3E}">
        <p14:creationId xmlns:p14="http://schemas.microsoft.com/office/powerpoint/2010/main" val="265628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9464619C613A4DA0783521D33367F0" ma:contentTypeVersion="16" ma:contentTypeDescription="Create a new document." ma:contentTypeScope="" ma:versionID="67e9f7e1e8790c496d9f51aefad4d03c">
  <xsd:schema xmlns:xsd="http://www.w3.org/2001/XMLSchema" xmlns:xs="http://www.w3.org/2001/XMLSchema" xmlns:p="http://schemas.microsoft.com/office/2006/metadata/properties" xmlns:ns2="a7c1b8ab-ac17-440c-aaf6-08f2c648485c" xmlns:ns3="54403409-7188-4da3-8d89-5d64d8a63bcc" targetNamespace="http://schemas.microsoft.com/office/2006/metadata/properties" ma:root="true" ma:fieldsID="193d687950f05cb83d350143d6f778ac" ns2:_="" ns3:_="">
    <xsd:import namespace="a7c1b8ab-ac17-440c-aaf6-08f2c648485c"/>
    <xsd:import namespace="54403409-7188-4da3-8d89-5d64d8a63b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1b8ab-ac17-440c-aaf6-08f2c64848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3bda72-1d7e-44fd-86e6-e496866978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03409-7188-4da3-8d89-5d64d8a63b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0280eae-c4f6-416d-b673-b374032e2f9f}" ma:internalName="TaxCatchAll" ma:showField="CatchAllData" ma:web="54403409-7188-4da3-8d89-5d64d8a63b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403409-7188-4da3-8d89-5d64d8a63bcc">
      <UserInfo>
        <DisplayName/>
        <AccountId xsi:nil="true"/>
        <AccountType/>
      </UserInfo>
    </SharedWithUsers>
    <TaxCatchAll xmlns="54403409-7188-4da3-8d89-5d64d8a63bcc" xsi:nil="true"/>
    <lcf76f155ced4ddcb4097134ff3c332f xmlns="a7c1b8ab-ac17-440c-aaf6-08f2c648485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D86E78-2EB2-4037-9105-3093FF9CE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1b8ab-ac17-440c-aaf6-08f2c648485c"/>
    <ds:schemaRef ds:uri="54403409-7188-4da3-8d89-5d64d8a63b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269FF8-621E-45A7-B241-5167091D5F55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a7c1b8ab-ac17-440c-aaf6-08f2c648485c"/>
    <ds:schemaRef ds:uri="http://schemas.microsoft.com/office/2006/documentManagement/types"/>
    <ds:schemaRef ds:uri="54403409-7188-4da3-8d89-5d64d8a63bcc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4914CA2-CFEA-4957-8288-5030618176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208</Words>
  <Application>Microsoft Office PowerPoint</Application>
  <PresentationFormat>Widescreen</PresentationFormat>
  <Paragraphs>41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Gotham Rounded Bold</vt:lpstr>
      <vt:lpstr>Gotham Rounded Book</vt:lpstr>
      <vt:lpstr>Office Theme</vt:lpstr>
      <vt:lpstr>À qui s’adresser?</vt:lpstr>
      <vt:lpstr>Brandis la carte indiquant le palier de gouvernement dont relève le programme ou le service évoqué dans chaque scénario.</vt:lpstr>
      <vt:lpstr>Le bus de ta ville est toujours bondé. Tu aimerais demander s’il est possible d’ajouter des bus sur cet itinéraire.</vt:lpstr>
      <vt:lpstr>Tu dois envoyer un colis à un membre de ta famille qui vit à l’étranger.</vt:lpstr>
      <vt:lpstr>Tu dois prendre rendez-vous à l’hôpital.</vt:lpstr>
      <vt:lpstr>Tu as décroché ton premier emploi, mais les conditions de travail ne te satisfont pas.</vt:lpstr>
      <vt:lpstr>Tu souhaites que la loi sanctionne plus lourdement les personnes qui conduisent en état d’ivresse.</vt:lpstr>
      <vt:lpstr>Tu te demandes si les réparations nécessaires seront mises en œuvre dans ton école.</vt:lpstr>
      <vt:lpstr>La route qui passe devant ton école est pleine de trous!</vt:lpstr>
      <vt:lpstr>Après son licenciement, ta mère ou ton père doit toucher des prestations d’assurance-emploi.</vt:lpstr>
      <vt:lpstr>Tu te demandes si la pêche est autorisée dans le parc Algonquin.</vt:lpstr>
      <vt:lpstr>Tu as trouvé un raton laveur mort dans ton jardin!</vt:lpstr>
      <vt:lpstr>Tu veux entamer les démarches pour obtenir la citoyenneté canadienne.</vt:lpstr>
      <vt:lpstr>Dernière page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À qui s’adresser?</dc:title>
  <dc:creator>Gene Genin</dc:creator>
  <cp:lastModifiedBy>Gregory Kozakewich</cp:lastModifiedBy>
  <cp:revision>118</cp:revision>
  <cp:lastPrinted>2022-09-14T13:45:08Z</cp:lastPrinted>
  <dcterms:created xsi:type="dcterms:W3CDTF">2018-05-04T14:33:24Z</dcterms:created>
  <dcterms:modified xsi:type="dcterms:W3CDTF">2022-09-22T13:34:46Z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0x010100E39464619C613A4DA0783521D33367F0</vt:lpwstr>
  </property>
  <property fmtid="{D5CDD505-2E9C-101B-9397-08002B2CF9AE}" pid="3" name="Order">
    <vt:r8>400</vt:r8>
  </property>
  <property fmtid="{D5CDD505-2E9C-101B-9397-08002B2CF9AE}" pid="4" name="ComplianceAssetId">
    <vt:lpwstr/>
  </property>
</Properties>
</file>