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336" r:id="rId5"/>
    <p:sldId id="413" r:id="rId6"/>
    <p:sldId id="448" r:id="rId7"/>
    <p:sldId id="423" r:id="rId8"/>
    <p:sldId id="424" r:id="rId9"/>
    <p:sldId id="446" r:id="rId10"/>
    <p:sldId id="453" r:id="rId11"/>
    <p:sldId id="444" r:id="rId12"/>
    <p:sldId id="451" r:id="rId13"/>
    <p:sldId id="452" r:id="rId14"/>
    <p:sldId id="435" r:id="rId15"/>
    <p:sldId id="450" r:id="rId16"/>
    <p:sldId id="449" r:id="rId17"/>
    <p:sldId id="454" r:id="rId18"/>
    <p:sldId id="442" r:id="rId19"/>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8F9D1CB-3AC6-7DF4-FB96-3A635EE237DB}" name="Diane Vautour" initials="DV" userId="S::diane.vautour@elections.on.ca::2bc0e8e2-5561-4418-952e-8d409d2594c1" providerId="AD"/>
  <p188:author id="{D9FA2BEE-E8CA-DA48-CA5B-4FD0A689263F}" name="Diane Vautour" initials="DV" userId="S::Diane.Vautour@elections.on.ca::2bc0e8e2-5561-4418-952e-8d409d2594c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ris Sotiropoulos" initials="CS" lastIdx="2" clrIdx="0">
    <p:extLst>
      <p:ext uri="{19B8F6BF-5375-455C-9EA6-DF929625EA0E}">
        <p15:presenceInfo xmlns:p15="http://schemas.microsoft.com/office/powerpoint/2012/main" userId="S-1-5-21-328542793-1112854274-2716125396-216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603" autoAdjust="0"/>
    <p:restoredTop sz="86467" autoAdjust="0"/>
  </p:normalViewPr>
  <p:slideViewPr>
    <p:cSldViewPr snapToGrid="0">
      <p:cViewPr varScale="1">
        <p:scale>
          <a:sx n="82" d="100"/>
          <a:sy n="82" d="100"/>
        </p:scale>
        <p:origin x="96" y="40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1957"/>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265014" y="0"/>
            <a:ext cx="4029282" cy="351957"/>
          </a:xfrm>
          <a:prstGeom prst="rect">
            <a:avLst/>
          </a:prstGeom>
        </p:spPr>
        <p:txBody>
          <a:bodyPr vert="horz" lIns="91440" tIns="45720" rIns="91440" bIns="45720" rtlCol="0"/>
          <a:lstStyle>
            <a:lvl1pPr algn="r">
              <a:defRPr sz="1200"/>
            </a:lvl1pPr>
          </a:lstStyle>
          <a:p>
            <a:fld id="{519120A6-19CB-46BE-BFF0-9C034A21CBF8}" type="datetimeFigureOut">
              <a:rPr lang="en-CA" smtClean="0"/>
              <a:t>2022-09-22</a:t>
            </a:fld>
            <a:endParaRPr lang="en-CA"/>
          </a:p>
        </p:txBody>
      </p:sp>
      <p:sp>
        <p:nvSpPr>
          <p:cNvPr id="4" name="Footer Placeholder 3"/>
          <p:cNvSpPr>
            <a:spLocks noGrp="1"/>
          </p:cNvSpPr>
          <p:nvPr>
            <p:ph type="ftr" sz="quarter" idx="2"/>
          </p:nvPr>
        </p:nvSpPr>
        <p:spPr>
          <a:xfrm>
            <a:off x="1" y="6658444"/>
            <a:ext cx="4029282" cy="35195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265014" y="6658444"/>
            <a:ext cx="4029282" cy="351957"/>
          </a:xfrm>
          <a:prstGeom prst="rect">
            <a:avLst/>
          </a:prstGeom>
        </p:spPr>
        <p:txBody>
          <a:bodyPr vert="horz" lIns="91440" tIns="45720" rIns="91440" bIns="45720" rtlCol="0" anchor="b"/>
          <a:lstStyle>
            <a:lvl1pPr algn="r">
              <a:defRPr sz="1200"/>
            </a:lvl1pPr>
          </a:lstStyle>
          <a:p>
            <a:fld id="{2EF941A6-6352-4B25-B2C7-CD4F37F4512E}" type="slidenum">
              <a:rPr lang="en-CA" smtClean="0"/>
              <a:t>‹#›</a:t>
            </a:fld>
            <a:endParaRPr lang="en-CA"/>
          </a:p>
        </p:txBody>
      </p:sp>
    </p:spTree>
    <p:extLst>
      <p:ext uri="{BB962C8B-B14F-4D97-AF65-F5344CB8AC3E}">
        <p14:creationId xmlns:p14="http://schemas.microsoft.com/office/powerpoint/2010/main" val="16929657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FA73F855-A86C-411F-BB3E-87E92B550180}" type="datetimeFigureOut">
              <a:rPr lang="en-CA" smtClean="0"/>
              <a:t>2022-09-22</a:t>
            </a:fld>
            <a:endParaRPr lang="en-CA"/>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85FC118C-7CC1-44C1-BB3A-B0F41FDD85B2}" type="slidenum">
              <a:rPr lang="en-CA" smtClean="0"/>
              <a:t>‹#›</a:t>
            </a:fld>
            <a:endParaRPr lang="en-CA"/>
          </a:p>
        </p:txBody>
      </p:sp>
    </p:spTree>
    <p:extLst>
      <p:ext uri="{BB962C8B-B14F-4D97-AF65-F5344CB8AC3E}">
        <p14:creationId xmlns:p14="http://schemas.microsoft.com/office/powerpoint/2010/main" val="2755125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7505F2E-C08A-4296-B40D-29C6A352BF3A}" type="slidenum">
              <a:rPr lang="en-CA" smtClean="0"/>
              <a:t>1</a:t>
            </a:fld>
            <a:endParaRPr lang="en-CA"/>
          </a:p>
        </p:txBody>
      </p:sp>
    </p:spTree>
    <p:extLst>
      <p:ext uri="{BB962C8B-B14F-4D97-AF65-F5344CB8AC3E}">
        <p14:creationId xmlns:p14="http://schemas.microsoft.com/office/powerpoint/2010/main" val="2115266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67505F2E-C08A-4296-B40D-29C6A352BF3A}" type="slidenum">
              <a:rPr lang="en-CA" smtClean="0"/>
              <a:t>15</a:t>
            </a:fld>
            <a:endParaRPr lang="en-CA"/>
          </a:p>
        </p:txBody>
      </p:sp>
    </p:spTree>
    <p:extLst>
      <p:ext uri="{BB962C8B-B14F-4D97-AF65-F5344CB8AC3E}">
        <p14:creationId xmlns:p14="http://schemas.microsoft.com/office/powerpoint/2010/main" val="3136249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5FC118C-7CC1-44C1-BB3A-B0F41FDD85B2}" type="slidenum">
              <a:rPr lang="en-CA" smtClean="0"/>
              <a:t>2</a:t>
            </a:fld>
            <a:endParaRPr lang="en-CA"/>
          </a:p>
        </p:txBody>
      </p:sp>
    </p:spTree>
    <p:extLst>
      <p:ext uri="{BB962C8B-B14F-4D97-AF65-F5344CB8AC3E}">
        <p14:creationId xmlns:p14="http://schemas.microsoft.com/office/powerpoint/2010/main" val="3195593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5FC118C-7CC1-44C1-BB3A-B0F41FDD85B2}" type="slidenum">
              <a:rPr lang="en-CA" smtClean="0"/>
              <a:t>3</a:t>
            </a:fld>
            <a:endParaRPr lang="en-CA"/>
          </a:p>
        </p:txBody>
      </p:sp>
    </p:spTree>
    <p:extLst>
      <p:ext uri="{BB962C8B-B14F-4D97-AF65-F5344CB8AC3E}">
        <p14:creationId xmlns:p14="http://schemas.microsoft.com/office/powerpoint/2010/main" val="1148315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5FC118C-7CC1-44C1-BB3A-B0F41FDD85B2}" type="slidenum">
              <a:rPr lang="en-CA" smtClean="0"/>
              <a:t>4</a:t>
            </a:fld>
            <a:endParaRPr lang="en-CA"/>
          </a:p>
        </p:txBody>
      </p:sp>
    </p:spTree>
    <p:extLst>
      <p:ext uri="{BB962C8B-B14F-4D97-AF65-F5344CB8AC3E}">
        <p14:creationId xmlns:p14="http://schemas.microsoft.com/office/powerpoint/2010/main" val="1683833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5FC118C-7CC1-44C1-BB3A-B0F41FDD85B2}" type="slidenum">
              <a:rPr lang="en-CA" smtClean="0"/>
              <a:t>5</a:t>
            </a:fld>
            <a:endParaRPr lang="en-CA"/>
          </a:p>
        </p:txBody>
      </p:sp>
    </p:spTree>
    <p:extLst>
      <p:ext uri="{BB962C8B-B14F-4D97-AF65-F5344CB8AC3E}">
        <p14:creationId xmlns:p14="http://schemas.microsoft.com/office/powerpoint/2010/main" val="2823987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5FC118C-7CC1-44C1-BB3A-B0F41FDD85B2}" type="slidenum">
              <a:rPr lang="en-CA" smtClean="0"/>
              <a:t>8</a:t>
            </a:fld>
            <a:endParaRPr lang="en-CA"/>
          </a:p>
        </p:txBody>
      </p:sp>
    </p:spTree>
    <p:extLst>
      <p:ext uri="{BB962C8B-B14F-4D97-AF65-F5344CB8AC3E}">
        <p14:creationId xmlns:p14="http://schemas.microsoft.com/office/powerpoint/2010/main" val="3651185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5FC118C-7CC1-44C1-BB3A-B0F41FDD85B2}" type="slidenum">
              <a:rPr lang="en-CA" smtClean="0"/>
              <a:t>10</a:t>
            </a:fld>
            <a:endParaRPr lang="en-CA"/>
          </a:p>
        </p:txBody>
      </p:sp>
    </p:spTree>
    <p:extLst>
      <p:ext uri="{BB962C8B-B14F-4D97-AF65-F5344CB8AC3E}">
        <p14:creationId xmlns:p14="http://schemas.microsoft.com/office/powerpoint/2010/main" val="858071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5FC118C-7CC1-44C1-BB3A-B0F41FDD85B2}" type="slidenum">
              <a:rPr lang="en-CA" smtClean="0"/>
              <a:t>11</a:t>
            </a:fld>
            <a:endParaRPr lang="en-CA"/>
          </a:p>
        </p:txBody>
      </p:sp>
    </p:spTree>
    <p:extLst>
      <p:ext uri="{BB962C8B-B14F-4D97-AF65-F5344CB8AC3E}">
        <p14:creationId xmlns:p14="http://schemas.microsoft.com/office/powerpoint/2010/main" val="3530769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5FC118C-7CC1-44C1-BB3A-B0F41FDD85B2}" type="slidenum">
              <a:rPr lang="en-CA" smtClean="0"/>
              <a:t>12</a:t>
            </a:fld>
            <a:endParaRPr lang="en-CA"/>
          </a:p>
        </p:txBody>
      </p:sp>
    </p:spTree>
    <p:extLst>
      <p:ext uri="{BB962C8B-B14F-4D97-AF65-F5344CB8AC3E}">
        <p14:creationId xmlns:p14="http://schemas.microsoft.com/office/powerpoint/2010/main" val="397314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327B7FF9-F95C-4221-BF02-CBF125929652}" type="datetime1">
              <a:rPr lang="en-CA" smtClean="0"/>
              <a:t>2022-09-22</a:t>
            </a:fld>
            <a:endParaRPr lang="en-CA"/>
          </a:p>
        </p:txBody>
      </p:sp>
      <p:sp>
        <p:nvSpPr>
          <p:cNvPr id="5" name="Footer Placeholder 4"/>
          <p:cNvSpPr>
            <a:spLocks noGrp="1"/>
          </p:cNvSpPr>
          <p:nvPr>
            <p:ph type="ftr" sz="quarter" idx="11"/>
          </p:nvPr>
        </p:nvSpPr>
        <p:spPr/>
        <p:txBody>
          <a:bodyPr/>
          <a:lstStyle/>
          <a:p>
            <a:r>
              <a:rPr lang="en-CA"/>
              <a:t>v20181217</a:t>
            </a:r>
          </a:p>
        </p:txBody>
      </p:sp>
      <p:sp>
        <p:nvSpPr>
          <p:cNvPr id="6" name="Slide Number Placeholder 5"/>
          <p:cNvSpPr>
            <a:spLocks noGrp="1"/>
          </p:cNvSpPr>
          <p:nvPr>
            <p:ph type="sldNum" sz="quarter" idx="12"/>
          </p:nvPr>
        </p:nvSpPr>
        <p:spPr/>
        <p:txBody>
          <a:bodyPr/>
          <a:lstStyle/>
          <a:p>
            <a:fld id="{62E2E063-6E88-4DD1-9791-6DD772F36931}" type="slidenum">
              <a:rPr lang="en-CA" smtClean="0"/>
              <a:t>‹#›</a:t>
            </a:fld>
            <a:endParaRPr lang="en-CA"/>
          </a:p>
        </p:txBody>
      </p:sp>
    </p:spTree>
    <p:extLst>
      <p:ext uri="{BB962C8B-B14F-4D97-AF65-F5344CB8AC3E}">
        <p14:creationId xmlns:p14="http://schemas.microsoft.com/office/powerpoint/2010/main" val="529554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D8898C13-2D0A-4AE9-9132-C2FE59CF0504}" type="datetime1">
              <a:rPr lang="en-CA" smtClean="0"/>
              <a:t>2022-09-22</a:t>
            </a:fld>
            <a:endParaRPr lang="en-CA"/>
          </a:p>
        </p:txBody>
      </p:sp>
      <p:sp>
        <p:nvSpPr>
          <p:cNvPr id="5" name="Footer Placeholder 4"/>
          <p:cNvSpPr>
            <a:spLocks noGrp="1"/>
          </p:cNvSpPr>
          <p:nvPr>
            <p:ph type="ftr" sz="quarter" idx="11"/>
          </p:nvPr>
        </p:nvSpPr>
        <p:spPr/>
        <p:txBody>
          <a:bodyPr/>
          <a:lstStyle/>
          <a:p>
            <a:r>
              <a:rPr lang="en-CA"/>
              <a:t>v20181217</a:t>
            </a:r>
          </a:p>
        </p:txBody>
      </p:sp>
      <p:sp>
        <p:nvSpPr>
          <p:cNvPr id="6" name="Slide Number Placeholder 5"/>
          <p:cNvSpPr>
            <a:spLocks noGrp="1"/>
          </p:cNvSpPr>
          <p:nvPr>
            <p:ph type="sldNum" sz="quarter" idx="12"/>
          </p:nvPr>
        </p:nvSpPr>
        <p:spPr/>
        <p:txBody>
          <a:bodyPr/>
          <a:lstStyle/>
          <a:p>
            <a:fld id="{62E2E063-6E88-4DD1-9791-6DD772F36931}" type="slidenum">
              <a:rPr lang="en-CA" smtClean="0"/>
              <a:t>‹#›</a:t>
            </a:fld>
            <a:endParaRPr lang="en-CA"/>
          </a:p>
        </p:txBody>
      </p:sp>
    </p:spTree>
    <p:extLst>
      <p:ext uri="{BB962C8B-B14F-4D97-AF65-F5344CB8AC3E}">
        <p14:creationId xmlns:p14="http://schemas.microsoft.com/office/powerpoint/2010/main" val="2886492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811DEA6A-B37A-4B9E-9CA2-83F9C3715C1B}" type="datetime1">
              <a:rPr lang="en-CA" smtClean="0"/>
              <a:t>2022-09-22</a:t>
            </a:fld>
            <a:endParaRPr lang="en-CA"/>
          </a:p>
        </p:txBody>
      </p:sp>
      <p:sp>
        <p:nvSpPr>
          <p:cNvPr id="5" name="Footer Placeholder 4"/>
          <p:cNvSpPr>
            <a:spLocks noGrp="1"/>
          </p:cNvSpPr>
          <p:nvPr>
            <p:ph type="ftr" sz="quarter" idx="11"/>
          </p:nvPr>
        </p:nvSpPr>
        <p:spPr/>
        <p:txBody>
          <a:bodyPr/>
          <a:lstStyle/>
          <a:p>
            <a:r>
              <a:rPr lang="en-CA"/>
              <a:t>v20181217</a:t>
            </a:r>
          </a:p>
        </p:txBody>
      </p:sp>
      <p:sp>
        <p:nvSpPr>
          <p:cNvPr id="6" name="Slide Number Placeholder 5"/>
          <p:cNvSpPr>
            <a:spLocks noGrp="1"/>
          </p:cNvSpPr>
          <p:nvPr>
            <p:ph type="sldNum" sz="quarter" idx="12"/>
          </p:nvPr>
        </p:nvSpPr>
        <p:spPr/>
        <p:txBody>
          <a:bodyPr/>
          <a:lstStyle/>
          <a:p>
            <a:fld id="{62E2E063-6E88-4DD1-9791-6DD772F36931}" type="slidenum">
              <a:rPr lang="en-CA" smtClean="0"/>
              <a:t>‹#›</a:t>
            </a:fld>
            <a:endParaRPr lang="en-CA"/>
          </a:p>
        </p:txBody>
      </p:sp>
    </p:spTree>
    <p:extLst>
      <p:ext uri="{BB962C8B-B14F-4D97-AF65-F5344CB8AC3E}">
        <p14:creationId xmlns:p14="http://schemas.microsoft.com/office/powerpoint/2010/main" val="261377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5"/>
            <a:ext cx="2341849" cy="1325563"/>
          </a:xfrm>
        </p:spPr>
        <p:txBody>
          <a:bodyPr>
            <a:normAutofit/>
          </a:bodyPr>
          <a:lstStyle>
            <a:lvl1pPr>
              <a:defRPr sz="2800">
                <a:latin typeface="Gotham Rounded Bold" pitchFamily="50" charset="0"/>
              </a:defRPr>
            </a:lvl1pPr>
          </a:lstStyle>
          <a:p>
            <a:r>
              <a:rPr lang="en-US"/>
              <a:t>Title</a:t>
            </a:r>
            <a:endParaRPr lang="en-CA"/>
          </a:p>
        </p:txBody>
      </p:sp>
      <p:sp>
        <p:nvSpPr>
          <p:cNvPr id="3" name="Content Placeholder 2"/>
          <p:cNvSpPr>
            <a:spLocks noGrp="1"/>
          </p:cNvSpPr>
          <p:nvPr>
            <p:ph idx="1"/>
          </p:nvPr>
        </p:nvSpPr>
        <p:spPr/>
        <p:txBody>
          <a:bodyPr/>
          <a:lstStyle>
            <a:lvl1pPr>
              <a:defRPr>
                <a:latin typeface="Gotham Rounded Book" pitchFamily="50" charset="0"/>
              </a:defRPr>
            </a:lvl1pPr>
            <a:lvl2pPr>
              <a:defRPr>
                <a:latin typeface="Gotham Rounded Book" pitchFamily="50" charset="0"/>
              </a:defRPr>
            </a:lvl2pPr>
            <a:lvl3pPr>
              <a:defRPr>
                <a:latin typeface="Gotham Rounded Book" pitchFamily="50" charset="0"/>
              </a:defRPr>
            </a:lvl3pPr>
            <a:lvl4pPr>
              <a:defRPr>
                <a:latin typeface="Gotham Rounded Book" pitchFamily="50" charset="0"/>
              </a:defRPr>
            </a:lvl4pPr>
            <a:lvl5pPr>
              <a:defRPr>
                <a:latin typeface="Gotham Rounded Book" pitchFamily="50"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A41DFB52-F58D-4673-8397-FD948FCE01B7}" type="datetime1">
              <a:rPr lang="en-CA" smtClean="0"/>
              <a:t>2022-09-22</a:t>
            </a:fld>
            <a:endParaRPr lang="en-CA"/>
          </a:p>
        </p:txBody>
      </p:sp>
      <p:sp>
        <p:nvSpPr>
          <p:cNvPr id="5" name="Footer Placeholder 4"/>
          <p:cNvSpPr>
            <a:spLocks noGrp="1"/>
          </p:cNvSpPr>
          <p:nvPr>
            <p:ph type="ftr" sz="quarter" idx="11"/>
          </p:nvPr>
        </p:nvSpPr>
        <p:spPr/>
        <p:txBody>
          <a:bodyPr/>
          <a:lstStyle/>
          <a:p>
            <a:r>
              <a:rPr lang="en-CA"/>
              <a:t>v20181217</a:t>
            </a:r>
          </a:p>
        </p:txBody>
      </p:sp>
      <p:sp>
        <p:nvSpPr>
          <p:cNvPr id="6" name="Slide Number Placeholder 5"/>
          <p:cNvSpPr>
            <a:spLocks noGrp="1"/>
          </p:cNvSpPr>
          <p:nvPr>
            <p:ph type="sldNum" sz="quarter" idx="12"/>
          </p:nvPr>
        </p:nvSpPr>
        <p:spPr/>
        <p:txBody>
          <a:bodyPr/>
          <a:lstStyle/>
          <a:p>
            <a:fld id="{62E2E063-6E88-4DD1-9791-6DD772F36931}" type="slidenum">
              <a:rPr lang="en-CA" smtClean="0"/>
              <a:t>‹#›</a:t>
            </a:fld>
            <a:endParaRPr lang="en-CA"/>
          </a:p>
        </p:txBody>
      </p:sp>
      <p:grpSp>
        <p:nvGrpSpPr>
          <p:cNvPr id="7" name="Group 6"/>
          <p:cNvGrpSpPr/>
          <p:nvPr userDrawn="1"/>
        </p:nvGrpSpPr>
        <p:grpSpPr>
          <a:xfrm>
            <a:off x="3314700" y="1028701"/>
            <a:ext cx="7904448" cy="5216524"/>
            <a:chOff x="2635970" y="1028701"/>
            <a:chExt cx="7904448" cy="5216524"/>
          </a:xfrm>
        </p:grpSpPr>
        <p:cxnSp>
          <p:nvCxnSpPr>
            <p:cNvPr id="8" name="Straight Connector 7"/>
            <p:cNvCxnSpPr/>
            <p:nvPr/>
          </p:nvCxnSpPr>
          <p:spPr>
            <a:xfrm>
              <a:off x="2635970" y="1028701"/>
              <a:ext cx="7904448" cy="2077"/>
            </a:xfrm>
            <a:prstGeom prst="line">
              <a:avLst/>
            </a:prstGeom>
            <a:ln w="28575">
              <a:solidFill>
                <a:srgbClr val="FFCD4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0540418" y="1028701"/>
              <a:ext cx="0" cy="5216524"/>
            </a:xfrm>
            <a:prstGeom prst="line">
              <a:avLst/>
            </a:prstGeom>
            <a:ln w="28575">
              <a:solidFill>
                <a:srgbClr val="FFCD41"/>
              </a:solidFill>
            </a:ln>
          </p:spPr>
          <p:style>
            <a:lnRef idx="1">
              <a:schemeClr val="accent1"/>
            </a:lnRef>
            <a:fillRef idx="0">
              <a:schemeClr val="accent1"/>
            </a:fillRef>
            <a:effectRef idx="0">
              <a:schemeClr val="accent1"/>
            </a:effectRef>
            <a:fontRef idx="minor">
              <a:schemeClr val="tx1"/>
            </a:fontRef>
          </p:style>
        </p:cxnSp>
      </p:grpSp>
      <p:pic>
        <p:nvPicPr>
          <p:cNvPr id="10" name="Content Placeholder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9833" y="5191653"/>
            <a:ext cx="933328" cy="1053572"/>
          </a:xfrm>
          <a:prstGeom prst="rect">
            <a:avLst/>
          </a:prstGeom>
        </p:spPr>
      </p:pic>
    </p:spTree>
    <p:extLst>
      <p:ext uri="{BB962C8B-B14F-4D97-AF65-F5344CB8AC3E}">
        <p14:creationId xmlns:p14="http://schemas.microsoft.com/office/powerpoint/2010/main" val="1022158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44EC3E-F8CD-47C7-8CC0-B01167C64225}" type="datetime1">
              <a:rPr lang="en-CA" smtClean="0"/>
              <a:t>2022-09-22</a:t>
            </a:fld>
            <a:endParaRPr lang="en-CA"/>
          </a:p>
        </p:txBody>
      </p:sp>
      <p:sp>
        <p:nvSpPr>
          <p:cNvPr id="5" name="Footer Placeholder 4"/>
          <p:cNvSpPr>
            <a:spLocks noGrp="1"/>
          </p:cNvSpPr>
          <p:nvPr>
            <p:ph type="ftr" sz="quarter" idx="11"/>
          </p:nvPr>
        </p:nvSpPr>
        <p:spPr/>
        <p:txBody>
          <a:bodyPr/>
          <a:lstStyle/>
          <a:p>
            <a:r>
              <a:rPr lang="en-CA"/>
              <a:t>v20181217</a:t>
            </a:r>
          </a:p>
        </p:txBody>
      </p:sp>
      <p:sp>
        <p:nvSpPr>
          <p:cNvPr id="6" name="Slide Number Placeholder 5"/>
          <p:cNvSpPr>
            <a:spLocks noGrp="1"/>
          </p:cNvSpPr>
          <p:nvPr>
            <p:ph type="sldNum" sz="quarter" idx="12"/>
          </p:nvPr>
        </p:nvSpPr>
        <p:spPr/>
        <p:txBody>
          <a:bodyPr/>
          <a:lstStyle/>
          <a:p>
            <a:fld id="{62E2E063-6E88-4DD1-9791-6DD772F36931}" type="slidenum">
              <a:rPr lang="en-CA" smtClean="0"/>
              <a:t>‹#›</a:t>
            </a:fld>
            <a:endParaRPr lang="en-CA"/>
          </a:p>
        </p:txBody>
      </p:sp>
    </p:spTree>
    <p:extLst>
      <p:ext uri="{BB962C8B-B14F-4D97-AF65-F5344CB8AC3E}">
        <p14:creationId xmlns:p14="http://schemas.microsoft.com/office/powerpoint/2010/main" val="1230361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C8B88833-050B-4B27-9D28-487C68CD3915}" type="datetime1">
              <a:rPr lang="en-CA" smtClean="0"/>
              <a:t>2022-09-22</a:t>
            </a:fld>
            <a:endParaRPr lang="en-CA"/>
          </a:p>
        </p:txBody>
      </p:sp>
      <p:sp>
        <p:nvSpPr>
          <p:cNvPr id="6" name="Footer Placeholder 5"/>
          <p:cNvSpPr>
            <a:spLocks noGrp="1"/>
          </p:cNvSpPr>
          <p:nvPr>
            <p:ph type="ftr" sz="quarter" idx="11"/>
          </p:nvPr>
        </p:nvSpPr>
        <p:spPr/>
        <p:txBody>
          <a:bodyPr/>
          <a:lstStyle/>
          <a:p>
            <a:r>
              <a:rPr lang="en-CA"/>
              <a:t>v20181217</a:t>
            </a:r>
          </a:p>
        </p:txBody>
      </p:sp>
      <p:sp>
        <p:nvSpPr>
          <p:cNvPr id="7" name="Slide Number Placeholder 6"/>
          <p:cNvSpPr>
            <a:spLocks noGrp="1"/>
          </p:cNvSpPr>
          <p:nvPr>
            <p:ph type="sldNum" sz="quarter" idx="12"/>
          </p:nvPr>
        </p:nvSpPr>
        <p:spPr/>
        <p:txBody>
          <a:bodyPr/>
          <a:lstStyle/>
          <a:p>
            <a:fld id="{62E2E063-6E88-4DD1-9791-6DD772F36931}" type="slidenum">
              <a:rPr lang="en-CA" smtClean="0"/>
              <a:t>‹#›</a:t>
            </a:fld>
            <a:endParaRPr lang="en-CA"/>
          </a:p>
        </p:txBody>
      </p:sp>
      <p:grpSp>
        <p:nvGrpSpPr>
          <p:cNvPr id="8" name="Group 7"/>
          <p:cNvGrpSpPr/>
          <p:nvPr userDrawn="1"/>
        </p:nvGrpSpPr>
        <p:grpSpPr>
          <a:xfrm>
            <a:off x="3314700" y="1028701"/>
            <a:ext cx="7904448" cy="5216524"/>
            <a:chOff x="2635970" y="1028701"/>
            <a:chExt cx="7904448" cy="5216524"/>
          </a:xfrm>
        </p:grpSpPr>
        <p:cxnSp>
          <p:nvCxnSpPr>
            <p:cNvPr id="9" name="Straight Connector 8"/>
            <p:cNvCxnSpPr/>
            <p:nvPr/>
          </p:nvCxnSpPr>
          <p:spPr>
            <a:xfrm>
              <a:off x="2635970" y="1028701"/>
              <a:ext cx="7904448" cy="2077"/>
            </a:xfrm>
            <a:prstGeom prst="line">
              <a:avLst/>
            </a:prstGeom>
            <a:ln w="28575">
              <a:solidFill>
                <a:srgbClr val="FFCD4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0540418" y="1028701"/>
              <a:ext cx="0" cy="5216524"/>
            </a:xfrm>
            <a:prstGeom prst="line">
              <a:avLst/>
            </a:prstGeom>
            <a:ln w="28575">
              <a:solidFill>
                <a:srgbClr val="FFCD41"/>
              </a:solidFill>
            </a:ln>
          </p:spPr>
          <p:style>
            <a:lnRef idx="1">
              <a:schemeClr val="accent1"/>
            </a:lnRef>
            <a:fillRef idx="0">
              <a:schemeClr val="accent1"/>
            </a:fillRef>
            <a:effectRef idx="0">
              <a:schemeClr val="accent1"/>
            </a:effectRef>
            <a:fontRef idx="minor">
              <a:schemeClr val="tx1"/>
            </a:fontRef>
          </p:style>
        </p:cxnSp>
      </p:grpSp>
      <p:pic>
        <p:nvPicPr>
          <p:cNvPr id="11" name="Content Placeholder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99833" y="5191653"/>
            <a:ext cx="933328" cy="1053572"/>
          </a:xfrm>
          <a:prstGeom prst="rect">
            <a:avLst/>
          </a:prstGeom>
        </p:spPr>
      </p:pic>
    </p:spTree>
    <p:extLst>
      <p:ext uri="{BB962C8B-B14F-4D97-AF65-F5344CB8AC3E}">
        <p14:creationId xmlns:p14="http://schemas.microsoft.com/office/powerpoint/2010/main" val="2365259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4316A621-F18F-41DF-8D8D-A0BF483BE2E3}" type="datetime1">
              <a:rPr lang="en-CA" smtClean="0"/>
              <a:t>2022-09-22</a:t>
            </a:fld>
            <a:endParaRPr lang="en-CA"/>
          </a:p>
        </p:txBody>
      </p:sp>
      <p:sp>
        <p:nvSpPr>
          <p:cNvPr id="8" name="Footer Placeholder 7"/>
          <p:cNvSpPr>
            <a:spLocks noGrp="1"/>
          </p:cNvSpPr>
          <p:nvPr>
            <p:ph type="ftr" sz="quarter" idx="11"/>
          </p:nvPr>
        </p:nvSpPr>
        <p:spPr/>
        <p:txBody>
          <a:bodyPr/>
          <a:lstStyle/>
          <a:p>
            <a:r>
              <a:rPr lang="en-CA"/>
              <a:t>v20181217</a:t>
            </a:r>
          </a:p>
        </p:txBody>
      </p:sp>
      <p:sp>
        <p:nvSpPr>
          <p:cNvPr id="9" name="Slide Number Placeholder 8"/>
          <p:cNvSpPr>
            <a:spLocks noGrp="1"/>
          </p:cNvSpPr>
          <p:nvPr>
            <p:ph type="sldNum" sz="quarter" idx="12"/>
          </p:nvPr>
        </p:nvSpPr>
        <p:spPr/>
        <p:txBody>
          <a:bodyPr/>
          <a:lstStyle/>
          <a:p>
            <a:fld id="{62E2E063-6E88-4DD1-9791-6DD772F36931}" type="slidenum">
              <a:rPr lang="en-CA" smtClean="0"/>
              <a:t>‹#›</a:t>
            </a:fld>
            <a:endParaRPr lang="en-CA"/>
          </a:p>
        </p:txBody>
      </p:sp>
    </p:spTree>
    <p:extLst>
      <p:ext uri="{BB962C8B-B14F-4D97-AF65-F5344CB8AC3E}">
        <p14:creationId xmlns:p14="http://schemas.microsoft.com/office/powerpoint/2010/main" val="1695950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93069E1F-9AB9-4A85-AE31-7140C7E184CF}" type="datetime1">
              <a:rPr lang="en-CA" smtClean="0"/>
              <a:t>2022-09-22</a:t>
            </a:fld>
            <a:endParaRPr lang="en-CA"/>
          </a:p>
        </p:txBody>
      </p:sp>
      <p:sp>
        <p:nvSpPr>
          <p:cNvPr id="4" name="Footer Placeholder 3"/>
          <p:cNvSpPr>
            <a:spLocks noGrp="1"/>
          </p:cNvSpPr>
          <p:nvPr>
            <p:ph type="ftr" sz="quarter" idx="11"/>
          </p:nvPr>
        </p:nvSpPr>
        <p:spPr/>
        <p:txBody>
          <a:bodyPr/>
          <a:lstStyle/>
          <a:p>
            <a:r>
              <a:rPr lang="en-CA"/>
              <a:t>v20181217</a:t>
            </a:r>
          </a:p>
        </p:txBody>
      </p:sp>
      <p:sp>
        <p:nvSpPr>
          <p:cNvPr id="5" name="Slide Number Placeholder 4"/>
          <p:cNvSpPr>
            <a:spLocks noGrp="1"/>
          </p:cNvSpPr>
          <p:nvPr>
            <p:ph type="sldNum" sz="quarter" idx="12"/>
          </p:nvPr>
        </p:nvSpPr>
        <p:spPr/>
        <p:txBody>
          <a:bodyPr/>
          <a:lstStyle/>
          <a:p>
            <a:fld id="{62E2E063-6E88-4DD1-9791-6DD772F36931}" type="slidenum">
              <a:rPr lang="en-CA" smtClean="0"/>
              <a:t>‹#›</a:t>
            </a:fld>
            <a:endParaRPr lang="en-CA"/>
          </a:p>
        </p:txBody>
      </p:sp>
    </p:spTree>
    <p:extLst>
      <p:ext uri="{BB962C8B-B14F-4D97-AF65-F5344CB8AC3E}">
        <p14:creationId xmlns:p14="http://schemas.microsoft.com/office/powerpoint/2010/main" val="2992077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58D686-88FF-4422-B602-56E61F657EE4}" type="datetime1">
              <a:rPr lang="en-CA" smtClean="0"/>
              <a:t>2022-09-22</a:t>
            </a:fld>
            <a:endParaRPr lang="en-CA"/>
          </a:p>
        </p:txBody>
      </p:sp>
      <p:sp>
        <p:nvSpPr>
          <p:cNvPr id="3" name="Footer Placeholder 2"/>
          <p:cNvSpPr>
            <a:spLocks noGrp="1"/>
          </p:cNvSpPr>
          <p:nvPr>
            <p:ph type="ftr" sz="quarter" idx="11"/>
          </p:nvPr>
        </p:nvSpPr>
        <p:spPr/>
        <p:txBody>
          <a:bodyPr/>
          <a:lstStyle/>
          <a:p>
            <a:r>
              <a:rPr lang="en-CA"/>
              <a:t>v20181217</a:t>
            </a:r>
          </a:p>
        </p:txBody>
      </p:sp>
      <p:sp>
        <p:nvSpPr>
          <p:cNvPr id="4" name="Slide Number Placeholder 3"/>
          <p:cNvSpPr>
            <a:spLocks noGrp="1"/>
          </p:cNvSpPr>
          <p:nvPr>
            <p:ph type="sldNum" sz="quarter" idx="12"/>
          </p:nvPr>
        </p:nvSpPr>
        <p:spPr/>
        <p:txBody>
          <a:bodyPr/>
          <a:lstStyle/>
          <a:p>
            <a:fld id="{62E2E063-6E88-4DD1-9791-6DD772F36931}" type="slidenum">
              <a:rPr lang="en-CA" smtClean="0"/>
              <a:t>‹#›</a:t>
            </a:fld>
            <a:endParaRPr lang="en-CA"/>
          </a:p>
        </p:txBody>
      </p:sp>
    </p:spTree>
    <p:extLst>
      <p:ext uri="{BB962C8B-B14F-4D97-AF65-F5344CB8AC3E}">
        <p14:creationId xmlns:p14="http://schemas.microsoft.com/office/powerpoint/2010/main" val="1611055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0169E0-4286-4773-A8BB-A6F4649EE634}" type="datetime1">
              <a:rPr lang="en-CA" smtClean="0"/>
              <a:t>2022-09-22</a:t>
            </a:fld>
            <a:endParaRPr lang="en-CA"/>
          </a:p>
        </p:txBody>
      </p:sp>
      <p:sp>
        <p:nvSpPr>
          <p:cNvPr id="6" name="Footer Placeholder 5"/>
          <p:cNvSpPr>
            <a:spLocks noGrp="1"/>
          </p:cNvSpPr>
          <p:nvPr>
            <p:ph type="ftr" sz="quarter" idx="11"/>
          </p:nvPr>
        </p:nvSpPr>
        <p:spPr/>
        <p:txBody>
          <a:bodyPr/>
          <a:lstStyle/>
          <a:p>
            <a:r>
              <a:rPr lang="en-CA"/>
              <a:t>v20181217</a:t>
            </a:r>
          </a:p>
        </p:txBody>
      </p:sp>
      <p:sp>
        <p:nvSpPr>
          <p:cNvPr id="7" name="Slide Number Placeholder 6"/>
          <p:cNvSpPr>
            <a:spLocks noGrp="1"/>
          </p:cNvSpPr>
          <p:nvPr>
            <p:ph type="sldNum" sz="quarter" idx="12"/>
          </p:nvPr>
        </p:nvSpPr>
        <p:spPr/>
        <p:txBody>
          <a:bodyPr/>
          <a:lstStyle/>
          <a:p>
            <a:fld id="{62E2E063-6E88-4DD1-9791-6DD772F36931}" type="slidenum">
              <a:rPr lang="en-CA" smtClean="0"/>
              <a:t>‹#›</a:t>
            </a:fld>
            <a:endParaRPr lang="en-CA"/>
          </a:p>
        </p:txBody>
      </p:sp>
    </p:spTree>
    <p:extLst>
      <p:ext uri="{BB962C8B-B14F-4D97-AF65-F5344CB8AC3E}">
        <p14:creationId xmlns:p14="http://schemas.microsoft.com/office/powerpoint/2010/main" val="816512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C700069-AB15-4488-BE7B-A5CD6AF31F51}" type="datetime1">
              <a:rPr lang="en-CA" smtClean="0"/>
              <a:t>2022-09-22</a:t>
            </a:fld>
            <a:endParaRPr lang="en-CA"/>
          </a:p>
        </p:txBody>
      </p:sp>
      <p:sp>
        <p:nvSpPr>
          <p:cNvPr id="6" name="Footer Placeholder 5"/>
          <p:cNvSpPr>
            <a:spLocks noGrp="1"/>
          </p:cNvSpPr>
          <p:nvPr>
            <p:ph type="ftr" sz="quarter" idx="11"/>
          </p:nvPr>
        </p:nvSpPr>
        <p:spPr/>
        <p:txBody>
          <a:bodyPr/>
          <a:lstStyle/>
          <a:p>
            <a:r>
              <a:rPr lang="en-CA"/>
              <a:t>v20181217</a:t>
            </a:r>
          </a:p>
        </p:txBody>
      </p:sp>
      <p:sp>
        <p:nvSpPr>
          <p:cNvPr id="7" name="Slide Number Placeholder 6"/>
          <p:cNvSpPr>
            <a:spLocks noGrp="1"/>
          </p:cNvSpPr>
          <p:nvPr>
            <p:ph type="sldNum" sz="quarter" idx="12"/>
          </p:nvPr>
        </p:nvSpPr>
        <p:spPr/>
        <p:txBody>
          <a:bodyPr/>
          <a:lstStyle/>
          <a:p>
            <a:fld id="{62E2E063-6E88-4DD1-9791-6DD772F36931}" type="slidenum">
              <a:rPr lang="en-CA" smtClean="0"/>
              <a:t>‹#›</a:t>
            </a:fld>
            <a:endParaRPr lang="en-CA"/>
          </a:p>
        </p:txBody>
      </p:sp>
    </p:spTree>
    <p:extLst>
      <p:ext uri="{BB962C8B-B14F-4D97-AF65-F5344CB8AC3E}">
        <p14:creationId xmlns:p14="http://schemas.microsoft.com/office/powerpoint/2010/main" val="3202625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21D1E0-6091-4420-9D4C-A835AB6B2F48}" type="datetime1">
              <a:rPr lang="en-CA" smtClean="0"/>
              <a:t>2022-09-22</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CA"/>
              <a:t>v20181217</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E2E063-6E88-4DD1-9791-6DD772F36931}" type="slidenum">
              <a:rPr lang="en-CA" smtClean="0"/>
              <a:t>‹#›</a:t>
            </a:fld>
            <a:endParaRPr lang="en-CA"/>
          </a:p>
        </p:txBody>
      </p:sp>
    </p:spTree>
    <p:extLst>
      <p:ext uri="{BB962C8B-B14F-4D97-AF65-F5344CB8AC3E}">
        <p14:creationId xmlns:p14="http://schemas.microsoft.com/office/powerpoint/2010/main" val="2147681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sv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10.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png"/><Relationship Id="rId7" Type="http://schemas.openxmlformats.org/officeDocument/2006/relationships/image" Target="../media/image16.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18.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6.xml"/><Relationship Id="rId1" Type="http://schemas.openxmlformats.org/officeDocument/2006/relationships/video" Target="https://www.youtube.com/embed/AVE3OsR5W-0?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randmark of Elections Ontario "/>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859959" y="1911822"/>
            <a:ext cx="2498089" cy="711231"/>
          </a:xfrm>
          <a:prstGeom prst="rect">
            <a:avLst/>
          </a:prstGeom>
        </p:spPr>
      </p:pic>
      <p:sp>
        <p:nvSpPr>
          <p:cNvPr id="2" name="Title 1"/>
          <p:cNvSpPr>
            <a:spLocks noGrp="1"/>
          </p:cNvSpPr>
          <p:nvPr>
            <p:ph type="ctrTitle"/>
          </p:nvPr>
        </p:nvSpPr>
        <p:spPr>
          <a:xfrm>
            <a:off x="3792076" y="2231945"/>
            <a:ext cx="8199394" cy="2387600"/>
          </a:xfrm>
        </p:spPr>
        <p:txBody>
          <a:bodyPr/>
          <a:lstStyle/>
          <a:p>
            <a:pPr algn="l"/>
            <a:r>
              <a:rPr lang="en-US" dirty="0">
                <a:latin typeface="Gotham Rounded Bold"/>
              </a:rPr>
              <a:t>Government Responsibilities</a:t>
            </a:r>
            <a:endParaRPr lang="en-US" dirty="0"/>
          </a:p>
        </p:txBody>
      </p:sp>
      <p:cxnSp>
        <p:nvCxnSpPr>
          <p:cNvPr id="7" name="Straight Connector 6">
            <a:extLst>
              <a:ext uri="{C183D7F6-B498-43B3-948B-1728B52AA6E4}">
                <adec:decorative xmlns:adec="http://schemas.microsoft.com/office/drawing/2017/decorative" val="1"/>
              </a:ext>
            </a:extLst>
          </p:cNvPr>
          <p:cNvCxnSpPr/>
          <p:nvPr/>
        </p:nvCxnSpPr>
        <p:spPr>
          <a:xfrm>
            <a:off x="3468671" y="1321815"/>
            <a:ext cx="0" cy="4554537"/>
          </a:xfrm>
          <a:prstGeom prst="line">
            <a:avLst/>
          </a:prstGeom>
          <a:ln w="28575">
            <a:solidFill>
              <a:srgbClr val="FFCD4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6161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2" name="Freeform: Shape 151">
            <a:extLst>
              <a:ext uri="{FF2B5EF4-FFF2-40B4-BE49-F238E27FC236}">
                <a16:creationId xmlns:a16="http://schemas.microsoft.com/office/drawing/2014/main" id="{7CB4857B-ED7C-444D-9F04-2F885114A1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764099" cy="1558212"/>
          </a:xfrm>
          <a:custGeom>
            <a:avLst/>
            <a:gdLst>
              <a:gd name="connsiteX0" fmla="*/ 0 w 1764099"/>
              <a:gd name="connsiteY0" fmla="*/ 0 h 1558212"/>
              <a:gd name="connsiteX1" fmla="*/ 1764099 w 1764099"/>
              <a:gd name="connsiteY1" fmla="*/ 0 h 1558212"/>
              <a:gd name="connsiteX2" fmla="*/ 1042087 w 1764099"/>
              <a:gd name="connsiteY2" fmla="*/ 1558212 h 1558212"/>
              <a:gd name="connsiteX3" fmla="*/ 0 w 1764099"/>
              <a:gd name="connsiteY3" fmla="*/ 1558212 h 1558212"/>
            </a:gdLst>
            <a:ahLst/>
            <a:cxnLst>
              <a:cxn ang="0">
                <a:pos x="connsiteX0" y="connsiteY0"/>
              </a:cxn>
              <a:cxn ang="0">
                <a:pos x="connsiteX1" y="connsiteY1"/>
              </a:cxn>
              <a:cxn ang="0">
                <a:pos x="connsiteX2" y="connsiteY2"/>
              </a:cxn>
              <a:cxn ang="0">
                <a:pos x="connsiteX3" y="connsiteY3"/>
              </a:cxn>
            </a:cxnLst>
            <a:rect l="l" t="t" r="r" b="b"/>
            <a:pathLst>
              <a:path w="1764099" h="1558212">
                <a:moveTo>
                  <a:pt x="0" y="0"/>
                </a:moveTo>
                <a:lnTo>
                  <a:pt x="1764099" y="0"/>
                </a:lnTo>
                <a:lnTo>
                  <a:pt x="1042087" y="1558212"/>
                </a:lnTo>
                <a:lnTo>
                  <a:pt x="0" y="15582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4" name="Freeform: Shape 153">
            <a:extLst>
              <a:ext uri="{FF2B5EF4-FFF2-40B4-BE49-F238E27FC236}">
                <a16:creationId xmlns:a16="http://schemas.microsoft.com/office/drawing/2014/main" id="{D18046FB-44EA-4FD8-A585-EA09A319B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691640"/>
            <a:ext cx="12191999" cy="5166360"/>
          </a:xfrm>
          <a:custGeom>
            <a:avLst/>
            <a:gdLst>
              <a:gd name="connsiteX0" fmla="*/ 0 w 12191999"/>
              <a:gd name="connsiteY0" fmla="*/ 0 h 5166360"/>
              <a:gd name="connsiteX1" fmla="*/ 1822388 w 12191999"/>
              <a:gd name="connsiteY1" fmla="*/ 0 h 5166360"/>
              <a:gd name="connsiteX2" fmla="*/ 6468290 w 12191999"/>
              <a:gd name="connsiteY2" fmla="*/ 0 h 5166360"/>
              <a:gd name="connsiteX3" fmla="*/ 7796394 w 12191999"/>
              <a:gd name="connsiteY3" fmla="*/ 0 h 5166360"/>
              <a:gd name="connsiteX4" fmla="*/ 8376834 w 12191999"/>
              <a:gd name="connsiteY4" fmla="*/ 0 h 5166360"/>
              <a:gd name="connsiteX5" fmla="*/ 9704938 w 12191999"/>
              <a:gd name="connsiteY5" fmla="*/ 0 h 5166360"/>
              <a:gd name="connsiteX6" fmla="*/ 9704938 w 12191999"/>
              <a:gd name="connsiteY6" fmla="*/ 2 h 5166360"/>
              <a:gd name="connsiteX7" fmla="*/ 10283456 w 12191999"/>
              <a:gd name="connsiteY7" fmla="*/ 2 h 5166360"/>
              <a:gd name="connsiteX8" fmla="*/ 10863897 w 12191999"/>
              <a:gd name="connsiteY8" fmla="*/ 2 h 5166360"/>
              <a:gd name="connsiteX9" fmla="*/ 12191999 w 12191999"/>
              <a:gd name="connsiteY9" fmla="*/ 2 h 5166360"/>
              <a:gd name="connsiteX10" fmla="*/ 12191999 w 12191999"/>
              <a:gd name="connsiteY10" fmla="*/ 5166360 h 5166360"/>
              <a:gd name="connsiteX11" fmla="*/ 0 w 12191999"/>
              <a:gd name="connsiteY11" fmla="*/ 5166360 h 5166360"/>
              <a:gd name="connsiteX12" fmla="*/ 0 w 12191999"/>
              <a:gd name="connsiteY12" fmla="*/ 2604436 h 5166360"/>
              <a:gd name="connsiteX13" fmla="*/ 862341 w 12191999"/>
              <a:gd name="connsiteY13" fmla="*/ 743371 h 5166360"/>
              <a:gd name="connsiteX14" fmla="*/ 0 w 12191999"/>
              <a:gd name="connsiteY14" fmla="*/ 743371 h 5166360"/>
              <a:gd name="connsiteX15" fmla="*/ 0 w 12191999"/>
              <a:gd name="connsiteY15" fmla="*/ 742508 h 5166360"/>
              <a:gd name="connsiteX16" fmla="*/ 92826 w 12191999"/>
              <a:gd name="connsiteY16" fmla="*/ 742508 h 5166360"/>
              <a:gd name="connsiteX17" fmla="*/ 406486 w 12191999"/>
              <a:gd name="connsiteY17" fmla="*/ 742508 h 5166360"/>
              <a:gd name="connsiteX18" fmla="*/ 406486 w 12191999"/>
              <a:gd name="connsiteY18" fmla="*/ 742507 h 5166360"/>
              <a:gd name="connsiteX19" fmla="*/ 862741 w 12191999"/>
              <a:gd name="connsiteY19" fmla="*/ 742507 h 5166360"/>
              <a:gd name="connsiteX20" fmla="*/ 1206388 w 12191999"/>
              <a:gd name="connsiteY20" fmla="*/ 864 h 5166360"/>
              <a:gd name="connsiteX21" fmla="*/ 748500 w 12191999"/>
              <a:gd name="connsiteY21" fmla="*/ 864 h 5166360"/>
              <a:gd name="connsiteX22" fmla="*/ 0 w 12191999"/>
              <a:gd name="connsiteY22" fmla="*/ 864 h 516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1999" h="5166360">
                <a:moveTo>
                  <a:pt x="0" y="0"/>
                </a:moveTo>
                <a:lnTo>
                  <a:pt x="1822388" y="0"/>
                </a:lnTo>
                <a:lnTo>
                  <a:pt x="6468290" y="0"/>
                </a:lnTo>
                <a:lnTo>
                  <a:pt x="7796394" y="0"/>
                </a:lnTo>
                <a:lnTo>
                  <a:pt x="8376834" y="0"/>
                </a:lnTo>
                <a:lnTo>
                  <a:pt x="9704938" y="0"/>
                </a:lnTo>
                <a:lnTo>
                  <a:pt x="9704938" y="2"/>
                </a:lnTo>
                <a:lnTo>
                  <a:pt x="10283456" y="2"/>
                </a:lnTo>
                <a:lnTo>
                  <a:pt x="10863897" y="2"/>
                </a:lnTo>
                <a:lnTo>
                  <a:pt x="12191999" y="2"/>
                </a:lnTo>
                <a:lnTo>
                  <a:pt x="12191999" y="5166360"/>
                </a:lnTo>
                <a:lnTo>
                  <a:pt x="0" y="5166360"/>
                </a:lnTo>
                <a:lnTo>
                  <a:pt x="0" y="2604436"/>
                </a:lnTo>
                <a:lnTo>
                  <a:pt x="862341" y="743371"/>
                </a:lnTo>
                <a:lnTo>
                  <a:pt x="0" y="743371"/>
                </a:lnTo>
                <a:lnTo>
                  <a:pt x="0" y="742508"/>
                </a:lnTo>
                <a:lnTo>
                  <a:pt x="92826" y="742508"/>
                </a:lnTo>
                <a:lnTo>
                  <a:pt x="406486" y="742508"/>
                </a:lnTo>
                <a:lnTo>
                  <a:pt x="406486" y="742507"/>
                </a:lnTo>
                <a:lnTo>
                  <a:pt x="862741" y="742507"/>
                </a:lnTo>
                <a:lnTo>
                  <a:pt x="1206388" y="864"/>
                </a:lnTo>
                <a:lnTo>
                  <a:pt x="748500" y="864"/>
                </a:lnTo>
                <a:lnTo>
                  <a:pt x="0" y="864"/>
                </a:lnTo>
                <a:close/>
              </a:path>
            </a:pathLst>
          </a:custGeom>
          <a:solidFill>
            <a:srgbClr val="A6A6A6">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6" name="Freeform: Shape 155">
            <a:extLst>
              <a:ext uri="{FF2B5EF4-FFF2-40B4-BE49-F238E27FC236}">
                <a16:creationId xmlns:a16="http://schemas.microsoft.com/office/drawing/2014/main" id="{479F5F2B-8B58-4140-AE6A-51F6C67B1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691641"/>
            <a:ext cx="971654" cy="2096979"/>
          </a:xfrm>
          <a:custGeom>
            <a:avLst/>
            <a:gdLst>
              <a:gd name="connsiteX0" fmla="*/ 0 w 971654"/>
              <a:gd name="connsiteY0" fmla="*/ 0 h 2096979"/>
              <a:gd name="connsiteX1" fmla="*/ 971654 w 971654"/>
              <a:gd name="connsiteY1" fmla="*/ 0 h 2096979"/>
              <a:gd name="connsiteX2" fmla="*/ 0 w 971654"/>
              <a:gd name="connsiteY2" fmla="*/ 2096979 h 2096979"/>
            </a:gdLst>
            <a:ahLst/>
            <a:cxnLst>
              <a:cxn ang="0">
                <a:pos x="connsiteX0" y="connsiteY0"/>
              </a:cxn>
              <a:cxn ang="0">
                <a:pos x="connsiteX1" y="connsiteY1"/>
              </a:cxn>
              <a:cxn ang="0">
                <a:pos x="connsiteX2" y="connsiteY2"/>
              </a:cxn>
            </a:cxnLst>
            <a:rect l="l" t="t" r="r" b="b"/>
            <a:pathLst>
              <a:path w="971654" h="2096979">
                <a:moveTo>
                  <a:pt x="0" y="0"/>
                </a:moveTo>
                <a:lnTo>
                  <a:pt x="971654" y="0"/>
                </a:lnTo>
                <a:lnTo>
                  <a:pt x="0" y="2096979"/>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BC1449C-0FF2-5F87-ACA9-DD344F452AE3}"/>
              </a:ext>
            </a:extLst>
          </p:cNvPr>
          <p:cNvSpPr>
            <a:spLocks noGrp="1"/>
          </p:cNvSpPr>
          <p:nvPr>
            <p:ph type="title"/>
          </p:nvPr>
        </p:nvSpPr>
        <p:spPr>
          <a:xfrm>
            <a:off x="1893945" y="127363"/>
            <a:ext cx="6291410" cy="651743"/>
          </a:xfrm>
        </p:spPr>
        <p:txBody>
          <a:bodyPr>
            <a:normAutofit/>
          </a:bodyPr>
          <a:lstStyle/>
          <a:p>
            <a:r>
              <a:rPr lang="en-CA" sz="600" dirty="0">
                <a:solidFill>
                  <a:schemeClr val="bg1"/>
                </a:solidFill>
              </a:rPr>
              <a:t>Shared Government Responsibilities</a:t>
            </a:r>
          </a:p>
        </p:txBody>
      </p:sp>
      <p:sp>
        <p:nvSpPr>
          <p:cNvPr id="7" name="TextBox 6">
            <a:extLst>
              <a:ext uri="{FF2B5EF4-FFF2-40B4-BE49-F238E27FC236}">
                <a16:creationId xmlns:a16="http://schemas.microsoft.com/office/drawing/2014/main" id="{E621D0CF-1A2A-4CAE-D35A-1F8617A1B891}"/>
              </a:ext>
            </a:extLst>
          </p:cNvPr>
          <p:cNvSpPr txBox="1"/>
          <p:nvPr/>
        </p:nvSpPr>
        <p:spPr>
          <a:xfrm>
            <a:off x="7309348" y="120840"/>
            <a:ext cx="1815946"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latin typeface="Gotham Rounded Book"/>
              </a:rPr>
              <a:t>Transportation Communication Immigration </a:t>
            </a:r>
          </a:p>
        </p:txBody>
      </p:sp>
      <p:sp>
        <p:nvSpPr>
          <p:cNvPr id="8" name="TextBox 7">
            <a:extLst>
              <a:ext uri="{FF2B5EF4-FFF2-40B4-BE49-F238E27FC236}">
                <a16:creationId xmlns:a16="http://schemas.microsoft.com/office/drawing/2014/main" id="{39E3DB0F-9723-BE82-B0FC-BD5962BFF28E}"/>
              </a:ext>
            </a:extLst>
          </p:cNvPr>
          <p:cNvSpPr txBox="1"/>
          <p:nvPr/>
        </p:nvSpPr>
        <p:spPr>
          <a:xfrm>
            <a:off x="9127131" y="120839"/>
            <a:ext cx="1944476"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600">
                <a:latin typeface="Gotham Rounded Book"/>
              </a:rPr>
              <a:t>Human Rights</a:t>
            </a:r>
          </a:p>
          <a:p>
            <a:pPr algn="ctr"/>
            <a:r>
              <a:rPr lang="en-US" sz="1600">
                <a:latin typeface="Gotham Rounded Book"/>
                <a:cs typeface="Calibri"/>
              </a:rPr>
              <a:t>Marriage/Divorce</a:t>
            </a:r>
          </a:p>
          <a:p>
            <a:pPr algn="ctr"/>
            <a:r>
              <a:rPr lang="en-US" sz="1600">
                <a:latin typeface="Gotham Rounded Book"/>
                <a:cs typeface="Calibri"/>
              </a:rPr>
              <a:t>Laws</a:t>
            </a:r>
          </a:p>
        </p:txBody>
      </p:sp>
      <p:sp>
        <p:nvSpPr>
          <p:cNvPr id="5" name="Content Placeholder 4">
            <a:extLst>
              <a:ext uri="{FF2B5EF4-FFF2-40B4-BE49-F238E27FC236}">
                <a16:creationId xmlns:a16="http://schemas.microsoft.com/office/drawing/2014/main" id="{C15302A5-BB95-929C-3465-069725709ACF}"/>
              </a:ext>
            </a:extLst>
          </p:cNvPr>
          <p:cNvSpPr>
            <a:spLocks noGrp="1"/>
          </p:cNvSpPr>
          <p:nvPr>
            <p:ph idx="1"/>
          </p:nvPr>
        </p:nvSpPr>
        <p:spPr>
          <a:xfrm>
            <a:off x="1653363" y="2176272"/>
            <a:ext cx="8448898" cy="4168257"/>
          </a:xfrm>
        </p:spPr>
        <p:txBody>
          <a:bodyPr vert="horz" lIns="91440" tIns="45720" rIns="91440" bIns="45720" rtlCol="0" anchor="t">
            <a:normAutofit fontScale="85000" lnSpcReduction="2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schemeClr val="tx1"/>
                </a:solidFill>
                <a:effectLst/>
                <a:uLnTx/>
                <a:uFillTx/>
                <a:latin typeface="Gotham Rounded Book"/>
                <a:ea typeface="+mn-ea"/>
                <a:cs typeface="+mn-cs"/>
              </a:rPr>
              <a:t>Shared Government Responsibilities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chemeClr val="tx1"/>
                </a:solidFill>
                <a:effectLst/>
                <a:uLnTx/>
                <a:uFillTx/>
                <a:latin typeface="Gotham Rounded Book"/>
                <a:ea typeface="+mn-ea"/>
                <a:cs typeface="+mn-cs"/>
              </a:rPr>
              <a:t>The responsibilities are set out in the </a:t>
            </a:r>
            <a:r>
              <a:rPr kumimoji="0" lang="en-US" sz="1600" b="1" i="0" u="none" strike="noStrike" kern="1200" cap="none" spc="0" normalizeH="0" baseline="0" noProof="0" dirty="0">
                <a:ln>
                  <a:noFill/>
                </a:ln>
                <a:solidFill>
                  <a:schemeClr val="tx1"/>
                </a:solidFill>
                <a:effectLst/>
                <a:uLnTx/>
                <a:uFillTx/>
                <a:latin typeface="Gotham Rounded Book"/>
                <a:ea typeface="+mn-ea"/>
                <a:cs typeface="+mn-cs"/>
              </a:rPr>
              <a:t>Constitution of Canada</a:t>
            </a:r>
            <a:r>
              <a:rPr kumimoji="0" lang="en-US" sz="1600" b="0" i="0" u="none" strike="noStrike" kern="1200" cap="none" spc="0" normalizeH="0" baseline="0" noProof="0" dirty="0">
                <a:ln>
                  <a:noFill/>
                </a:ln>
                <a:solidFill>
                  <a:schemeClr val="tx1"/>
                </a:solidFill>
                <a:effectLst/>
                <a:uLnTx/>
                <a:uFillTx/>
                <a:latin typeface="Gotham Rounded Book"/>
                <a:ea typeface="+mn-ea"/>
                <a:cs typeface="+mn-cs"/>
              </a:rPr>
              <a:t>. </a:t>
            </a:r>
            <a:endParaRPr kumimoji="0" lang="en-US" sz="1600" b="0" i="0" u="none" strike="noStrike" kern="1200" cap="none" spc="0" normalizeH="0" baseline="0" noProof="0" dirty="0">
              <a:ln>
                <a:noFill/>
              </a:ln>
              <a:solidFill>
                <a:schemeClr val="tx1"/>
              </a:solidFill>
              <a:effectLst/>
              <a:uLnTx/>
              <a:uFillTx/>
              <a:latin typeface="Gotham Rounded Book" pitchFamily="50" charset="0"/>
              <a:ea typeface="+mn-ea"/>
              <a:cs typeface="+mn-cs"/>
            </a:endParaRPr>
          </a:p>
          <a:p>
            <a:pPr marL="228600" marR="0" lvl="0" indent="-228600" algn="l" defTabSz="914400" rtl="0" eaLnBrk="1" fontAlgn="auto" latinLnBrk="0" hangingPunct="1">
              <a:lnSpc>
                <a:spcPct val="17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tx1"/>
                </a:solidFill>
                <a:effectLst/>
                <a:uLnTx/>
                <a:uFillTx/>
                <a:latin typeface="Gotham Rounded Book"/>
                <a:ea typeface="+mn-ea"/>
                <a:cs typeface="+mn-cs"/>
              </a:rPr>
              <a:t>The federal government has power over matters that affect all Canadians and cross provincial and international borders. </a:t>
            </a:r>
            <a:endParaRPr kumimoji="0" lang="en-US" sz="1600" b="0" i="0" u="none" strike="noStrike" kern="1200" cap="none" spc="0" normalizeH="0" baseline="0" noProof="0" dirty="0">
              <a:ln>
                <a:noFill/>
              </a:ln>
              <a:solidFill>
                <a:schemeClr val="tx1"/>
              </a:solidFill>
              <a:effectLst/>
              <a:uLnTx/>
              <a:uFillTx/>
              <a:latin typeface="Gotham Rounded Book" pitchFamily="50" charset="0"/>
              <a:ea typeface="+mn-ea"/>
              <a:cs typeface="+mn-cs"/>
            </a:endParaRPr>
          </a:p>
          <a:p>
            <a:pPr marL="228600" marR="0" lvl="0" indent="-228600" algn="l" defTabSz="914400" rtl="0" eaLnBrk="1" fontAlgn="auto" latinLnBrk="0" hangingPunct="1">
              <a:lnSpc>
                <a:spcPct val="17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tx1"/>
                </a:solidFill>
                <a:effectLst/>
                <a:uLnTx/>
                <a:uFillTx/>
                <a:latin typeface="Gotham Rounded Book"/>
                <a:ea typeface="+mn-ea"/>
                <a:cs typeface="+mn-cs"/>
              </a:rPr>
              <a:t>The provincial and territorial governments deal with matters that are local to the region. </a:t>
            </a:r>
            <a:endParaRPr kumimoji="0" lang="en-US" sz="1600" b="0" i="0" u="none" strike="noStrike" kern="1200" cap="none" spc="0" normalizeH="0" baseline="0" noProof="0" dirty="0">
              <a:ln>
                <a:noFill/>
              </a:ln>
              <a:solidFill>
                <a:schemeClr val="tx1"/>
              </a:solidFill>
              <a:effectLst/>
              <a:uLnTx/>
              <a:uFillTx/>
              <a:latin typeface="Gotham Rounded Book" pitchFamily="50" charset="0"/>
              <a:ea typeface="+mn-ea"/>
              <a:cs typeface="+mn-cs"/>
            </a:endParaRPr>
          </a:p>
          <a:p>
            <a:pPr marL="228600" marR="0" lvl="0" indent="-228600" algn="l" defTabSz="914400" rtl="0" eaLnBrk="1" fontAlgn="auto" latinLnBrk="0" hangingPunct="1">
              <a:lnSpc>
                <a:spcPct val="170000"/>
              </a:lnSpc>
              <a:spcBef>
                <a:spcPts val="10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chemeClr val="tx1"/>
                </a:solidFill>
                <a:effectLst/>
                <a:uLnTx/>
                <a:uFillTx/>
                <a:latin typeface="Gotham Rounded Book"/>
                <a:ea typeface="+mn-ea"/>
                <a:cs typeface="+mn-cs"/>
              </a:rPr>
              <a:t>Municipal governments are set up by the provincial legislatures, so they only have the powers that the province gives them. </a:t>
            </a:r>
            <a:endParaRPr kumimoji="0" lang="en-US" sz="1600" b="0" i="0" u="none" strike="noStrike" kern="1200" cap="none" spc="0" normalizeH="0" baseline="0" noProof="0" dirty="0">
              <a:ln>
                <a:noFill/>
              </a:ln>
              <a:solidFill>
                <a:schemeClr val="tx1"/>
              </a:solidFill>
              <a:effectLst/>
              <a:uLnTx/>
              <a:uFillTx/>
              <a:latin typeface="Gotham Rounded Book" pitchFamily="50" charset="0"/>
              <a:ea typeface="+mn-ea"/>
              <a:cs typeface="+mn-cs"/>
            </a:endParaRPr>
          </a:p>
          <a:p>
            <a:pPr marL="0" marR="0" lvl="0" indent="0" algn="l" defTabSz="914400" rtl="0" eaLnBrk="1" fontAlgn="auto" latinLnBrk="0" hangingPunct="1">
              <a:lnSpc>
                <a:spcPct val="170000"/>
              </a:lnSpc>
              <a:spcBef>
                <a:spcPts val="1000"/>
              </a:spcBef>
              <a:spcAft>
                <a:spcPts val="0"/>
              </a:spcAft>
              <a:buClrTx/>
              <a:buSzTx/>
              <a:buFont typeface="Arial" panose="020B0604020202020204" pitchFamily="34" charset="0"/>
              <a:buNone/>
              <a:tabLst/>
              <a:defRPr/>
            </a:pPr>
            <a:r>
              <a:rPr kumimoji="0" lang="en-US" sz="1600" b="0" i="1" u="none" strike="noStrike" kern="1200" cap="none" spc="0" normalizeH="0" baseline="0" noProof="0" dirty="0">
                <a:ln>
                  <a:noFill/>
                </a:ln>
                <a:solidFill>
                  <a:schemeClr val="tx1"/>
                </a:solidFill>
                <a:effectLst/>
                <a:uLnTx/>
                <a:uFillTx/>
                <a:latin typeface="Gotham Rounded Book"/>
                <a:ea typeface="+mn-ea"/>
                <a:cs typeface="+mn-cs"/>
              </a:rPr>
              <a:t>Some areas of responsibility are shared by both levels of government. For example, the federal government has the power to control movement across provincial or international borders by plane, train and automobile but the provinces look after provincial highways, registering vehicles and licensing drivers, and driver licensing.</a:t>
            </a:r>
            <a:endParaRPr kumimoji="0" lang="en-US" sz="1600" b="0" i="1" u="none" strike="noStrike" kern="1200" cap="none" spc="0" normalizeH="0" baseline="0" noProof="0" dirty="0">
              <a:ln>
                <a:noFill/>
              </a:ln>
              <a:solidFill>
                <a:schemeClr val="tx1"/>
              </a:solidFill>
              <a:effectLst/>
              <a:uLnTx/>
              <a:uFillTx/>
              <a:latin typeface="Gotham Rounded Book" pitchFamily="50" charset="0"/>
              <a:ea typeface="+mn-ea"/>
              <a:cs typeface="+mn-cs"/>
            </a:endParaRPr>
          </a:p>
          <a:p>
            <a:pPr marL="0" marR="0" lvl="0" indent="0" algn="l" defTabSz="914400" rtl="0" eaLnBrk="1" fontAlgn="auto" latinLnBrk="0" hangingPunct="1">
              <a:lnSpc>
                <a:spcPct val="90000"/>
              </a:lnSpc>
              <a:spcBef>
                <a:spcPts val="1000"/>
              </a:spcBef>
              <a:spcAft>
                <a:spcPts val="600"/>
              </a:spcAft>
              <a:buClrTx/>
              <a:buSzTx/>
              <a:buFont typeface="Arial" panose="020B0604020202020204" pitchFamily="34" charset="0"/>
              <a:buNone/>
              <a:tabLst/>
              <a:defRPr/>
            </a:pPr>
            <a:endParaRPr kumimoji="0" lang="en-US" sz="1600" b="0" i="0" u="none" strike="noStrike" kern="1200" cap="none" spc="0" normalizeH="0" baseline="0" noProof="0" dirty="0">
              <a:ln>
                <a:noFill/>
              </a:ln>
              <a:solidFill>
                <a:schemeClr val="tx1"/>
              </a:solidFill>
              <a:effectLst/>
              <a:uLnTx/>
              <a:uFillTx/>
              <a:latin typeface="Gotham Rounded Book" pitchFamily="50" charset="0"/>
              <a:ea typeface="+mn-ea"/>
              <a:cs typeface="+mn-cs"/>
            </a:endParaRPr>
          </a:p>
        </p:txBody>
      </p:sp>
    </p:spTree>
    <p:extLst>
      <p:ext uri="{BB962C8B-B14F-4D97-AF65-F5344CB8AC3E}">
        <p14:creationId xmlns:p14="http://schemas.microsoft.com/office/powerpoint/2010/main" val="4111869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329184"/>
            <a:ext cx="6894576" cy="1783080"/>
          </a:xfrm>
        </p:spPr>
        <p:txBody>
          <a:bodyPr anchor="b">
            <a:normAutofit/>
          </a:bodyPr>
          <a:lstStyle/>
          <a:p>
            <a:r>
              <a:rPr lang="en-CA" sz="5400" dirty="0">
                <a:latin typeface="Gotham Rounded Bold"/>
              </a:rPr>
              <a:t>Pause and Think</a:t>
            </a:r>
            <a:endParaRPr lang="en-US" dirty="0"/>
          </a:p>
        </p:txBody>
      </p:sp>
      <p:sp>
        <p:nvSpPr>
          <p:cNvPr id="3" name="Content Placeholder 2"/>
          <p:cNvSpPr>
            <a:spLocks noGrp="1"/>
          </p:cNvSpPr>
          <p:nvPr>
            <p:ph idx="1"/>
          </p:nvPr>
        </p:nvSpPr>
        <p:spPr>
          <a:xfrm>
            <a:off x="640080" y="2706624"/>
            <a:ext cx="6894576" cy="3483864"/>
          </a:xfrm>
        </p:spPr>
        <p:txBody>
          <a:bodyPr vert="horz" lIns="91440" tIns="45720" rIns="91440" bIns="45720" rtlCol="0" anchor="t">
            <a:normAutofit lnSpcReduction="10000"/>
          </a:bodyPr>
          <a:lstStyle/>
          <a:p>
            <a:pPr marL="0" indent="0">
              <a:lnSpc>
                <a:spcPct val="100000"/>
              </a:lnSpc>
              <a:buNone/>
            </a:pPr>
            <a:r>
              <a:rPr lang="en-CA" sz="2400">
                <a:latin typeface="Gotham Rounded Book"/>
              </a:rPr>
              <a:t>Have your thoughts changed because of what you have learned so far in the lesson? </a:t>
            </a:r>
            <a:endParaRPr lang="en-US" sz="2400">
              <a:latin typeface="Gotham Rounded Book"/>
            </a:endParaRPr>
          </a:p>
          <a:p>
            <a:pPr lvl="1">
              <a:lnSpc>
                <a:spcPct val="100000"/>
              </a:lnSpc>
            </a:pPr>
            <a:r>
              <a:rPr lang="en-CA" sz="2000">
                <a:latin typeface="Gotham Rounded Book"/>
              </a:rPr>
              <a:t>Record what you are thinking about the question in the second part of your organizer.</a:t>
            </a:r>
            <a:endParaRPr lang="en-US" sz="2000">
              <a:latin typeface="Gotham Rounded Book"/>
            </a:endParaRPr>
          </a:p>
          <a:p>
            <a:pPr lvl="1">
              <a:lnSpc>
                <a:spcPct val="100000"/>
              </a:lnSpc>
            </a:pPr>
            <a:r>
              <a:rPr lang="en-CA" sz="2000">
                <a:latin typeface="Gotham Rounded Book"/>
              </a:rPr>
              <a:t>Start your sentences with:</a:t>
            </a:r>
            <a:endParaRPr lang="en-US" sz="2000">
              <a:latin typeface="Gotham Rounded Book"/>
            </a:endParaRPr>
          </a:p>
          <a:p>
            <a:pPr lvl="2">
              <a:lnSpc>
                <a:spcPct val="100000"/>
              </a:lnSpc>
            </a:pPr>
            <a:r>
              <a:rPr lang="en-CA" sz="1600">
                <a:latin typeface="Gotham Rounded Book"/>
              </a:rPr>
              <a:t> “I am now thinking…”; </a:t>
            </a:r>
            <a:endParaRPr lang="en-US" sz="1600">
              <a:latin typeface="Gotham Rounded Book"/>
            </a:endParaRPr>
          </a:p>
          <a:p>
            <a:pPr lvl="2">
              <a:lnSpc>
                <a:spcPct val="100000"/>
              </a:lnSpc>
            </a:pPr>
            <a:r>
              <a:rPr lang="en-CA" sz="1600">
                <a:latin typeface="Gotham Rounded Book"/>
              </a:rPr>
              <a:t>“Here’s what I am thinking so far…”; </a:t>
            </a:r>
            <a:endParaRPr lang="en-US" sz="1600">
              <a:latin typeface="Gotham Rounded Book"/>
            </a:endParaRPr>
          </a:p>
          <a:p>
            <a:pPr lvl="2">
              <a:lnSpc>
                <a:spcPct val="100000"/>
              </a:lnSpc>
            </a:pPr>
            <a:r>
              <a:rPr lang="en-CA" sz="1600">
                <a:latin typeface="Gotham Rounded Book"/>
              </a:rPr>
              <a:t>“I had a hunch that…and it looks like I am on the right track because…”; </a:t>
            </a:r>
            <a:endParaRPr lang="en-US" sz="1600">
              <a:latin typeface="Gotham Rounded Book"/>
            </a:endParaRPr>
          </a:p>
          <a:p>
            <a:pPr lvl="2">
              <a:lnSpc>
                <a:spcPct val="100000"/>
              </a:lnSpc>
            </a:pPr>
            <a:r>
              <a:rPr lang="en-CA" sz="1600">
                <a:latin typeface="Gotham Rounded Book"/>
              </a:rPr>
              <a:t>“What I am now thinking is very different from what I used to think because…” </a:t>
            </a:r>
            <a:endParaRPr lang="en-US" sz="1600">
              <a:latin typeface="Gotham Rounded Book"/>
            </a:endParaRPr>
          </a:p>
          <a:p>
            <a:pPr marL="0" indent="0">
              <a:lnSpc>
                <a:spcPct val="100000"/>
              </a:lnSpc>
              <a:buNone/>
            </a:pPr>
            <a:endParaRPr lang="en-US" sz="2400">
              <a:latin typeface="Gotham Rounded Book"/>
            </a:endParaRP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a:xfrm>
            <a:off x="8610600" y="6356350"/>
            <a:ext cx="2743200" cy="365125"/>
          </a:xfrm>
        </p:spPr>
        <p:txBody>
          <a:bodyPr>
            <a:normAutofit/>
          </a:bodyPr>
          <a:lstStyle/>
          <a:p>
            <a:pPr>
              <a:spcAft>
                <a:spcPts val="600"/>
              </a:spcAft>
            </a:pPr>
            <a:fld id="{62E2E063-6E88-4DD1-9791-6DD772F36931}" type="slidenum">
              <a:rPr lang="en-CA" smtClean="0"/>
              <a:pPr>
                <a:spcAft>
                  <a:spcPts val="600"/>
                </a:spcAft>
              </a:pPr>
              <a:t>11</a:t>
            </a:fld>
            <a:endParaRPr lang="en-CA"/>
          </a:p>
        </p:txBody>
      </p:sp>
      <p:sp>
        <p:nvSpPr>
          <p:cNvPr id="9" name="Content Placeholder 2">
            <a:extLst>
              <a:ext uri="{C183D7F6-B498-43B3-948B-1728B52AA6E4}">
                <adec:decorative xmlns:adec="http://schemas.microsoft.com/office/drawing/2017/decorative" val="1"/>
              </a:ext>
            </a:extLst>
          </p:cNvPr>
          <p:cNvSpPr txBox="1">
            <a:spLocks/>
          </p:cNvSpPr>
          <p:nvPr/>
        </p:nvSpPr>
        <p:spPr>
          <a:xfrm>
            <a:off x="6372106" y="1801434"/>
            <a:ext cx="4659961" cy="27344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6"/>
            </a:pPr>
            <a:endParaRPr lang="en-CA">
              <a:latin typeface="+mn-lt"/>
            </a:endParaRPr>
          </a:p>
        </p:txBody>
      </p:sp>
      <p:sp>
        <p:nvSpPr>
          <p:cNvPr id="4" name="Rectangle 3">
            <a:extLst>
              <a:ext uri="{FF2B5EF4-FFF2-40B4-BE49-F238E27FC236}">
                <a16:creationId xmlns:a16="http://schemas.microsoft.com/office/drawing/2014/main" id="{6DB72EAA-1BA1-42CC-8273-9B546C980E93}"/>
              </a:ext>
              <a:ext uri="{C183D7F6-B498-43B3-948B-1728B52AA6E4}">
                <adec:decorative xmlns:adec="http://schemas.microsoft.com/office/drawing/2017/decorative" val="1"/>
              </a:ext>
            </a:extLst>
          </p:cNvPr>
          <p:cNvSpPr/>
          <p:nvPr/>
        </p:nvSpPr>
        <p:spPr>
          <a:xfrm>
            <a:off x="9505950" y="4745737"/>
            <a:ext cx="1525513" cy="16106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Content Placeholder 11">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7001" y="3968983"/>
            <a:ext cx="1927893" cy="2176272"/>
          </a:xfrm>
          <a:prstGeom prst="rect">
            <a:avLst/>
          </a:prstGeom>
        </p:spPr>
      </p:pic>
      <p:pic>
        <p:nvPicPr>
          <p:cNvPr id="5" name="Graphic 6">
            <a:extLst>
              <a:ext uri="{FF2B5EF4-FFF2-40B4-BE49-F238E27FC236}">
                <a16:creationId xmlns:a16="http://schemas.microsoft.com/office/drawing/2014/main" id="{3CA1F01A-C887-3BFF-2E41-07C4735E2F13}"/>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26569" y="636953"/>
            <a:ext cx="2321169" cy="2340707"/>
          </a:xfrm>
          <a:prstGeom prst="rect">
            <a:avLst/>
          </a:prstGeom>
        </p:spPr>
      </p:pic>
      <p:pic>
        <p:nvPicPr>
          <p:cNvPr id="7" name="Graphic 14">
            <a:extLst>
              <a:ext uri="{FF2B5EF4-FFF2-40B4-BE49-F238E27FC236}">
                <a16:creationId xmlns:a16="http://schemas.microsoft.com/office/drawing/2014/main" id="{76432301-4866-96A3-269E-914F67BBA4A2}"/>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13800" y="1506416"/>
            <a:ext cx="2272321" cy="2301629"/>
          </a:xfrm>
          <a:prstGeom prst="rect">
            <a:avLst/>
          </a:prstGeom>
        </p:spPr>
      </p:pic>
    </p:spTree>
    <p:extLst>
      <p:ext uri="{BB962C8B-B14F-4D97-AF65-F5344CB8AC3E}">
        <p14:creationId xmlns:p14="http://schemas.microsoft.com/office/powerpoint/2010/main" val="2791265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8" name="Rectangle 77">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79">
            <a:extLst>
              <a:ext uri="{FF2B5EF4-FFF2-40B4-BE49-F238E27FC236}">
                <a16:creationId xmlns:a16="http://schemas.microsoft.com/office/drawing/2014/main" id="{3B2069EE-A08E-44F0-B3F9-3CF8CC2DCA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26740" cy="6857542"/>
          </a:xfrm>
          <a:custGeom>
            <a:avLst/>
            <a:gdLst>
              <a:gd name="connsiteX0" fmla="*/ 0 w 6126740"/>
              <a:gd name="connsiteY0" fmla="*/ 0 h 6857542"/>
              <a:gd name="connsiteX1" fmla="*/ 4980067 w 6126740"/>
              <a:gd name="connsiteY1" fmla="*/ 0 h 6857542"/>
              <a:gd name="connsiteX2" fmla="*/ 4992714 w 6126740"/>
              <a:gd name="connsiteY2" fmla="*/ 31774 h 6857542"/>
              <a:gd name="connsiteX3" fmla="*/ 6047722 w 6126740"/>
              <a:gd name="connsiteY3" fmla="*/ 2682457 h 6857542"/>
              <a:gd name="connsiteX4" fmla="*/ 6047722 w 6126740"/>
              <a:gd name="connsiteY4" fmla="*/ 3752208 h 6857542"/>
              <a:gd name="connsiteX5" fmla="*/ 4890218 w 6126740"/>
              <a:gd name="connsiteY5" fmla="*/ 6660411 h 6857542"/>
              <a:gd name="connsiteX6" fmla="*/ 4811756 w 6126740"/>
              <a:gd name="connsiteY6" fmla="*/ 6857542 h 6857542"/>
              <a:gd name="connsiteX7" fmla="*/ 0 w 6126740"/>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6740" h="6857542">
                <a:moveTo>
                  <a:pt x="0" y="0"/>
                </a:moveTo>
                <a:lnTo>
                  <a:pt x="4980067" y="0"/>
                </a:lnTo>
                <a:lnTo>
                  <a:pt x="4992714" y="31774"/>
                </a:lnTo>
                <a:cubicBezTo>
                  <a:pt x="6047722" y="2682457"/>
                  <a:pt x="6047722" y="2682457"/>
                  <a:pt x="6047722" y="2682457"/>
                </a:cubicBezTo>
                <a:cubicBezTo>
                  <a:pt x="6153080" y="2988100"/>
                  <a:pt x="6153080" y="3446565"/>
                  <a:pt x="6047722" y="3752208"/>
                </a:cubicBezTo>
                <a:cubicBezTo>
                  <a:pt x="5563735" y="4968215"/>
                  <a:pt x="5185620" y="5918220"/>
                  <a:pt x="4890218" y="6660411"/>
                </a:cubicBezTo>
                <a:lnTo>
                  <a:pt x="4811756" y="6857542"/>
                </a:lnTo>
                <a:lnTo>
                  <a:pt x="0" y="68575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40" name="Group 81">
            <a:extLst>
              <a:ext uri="{FF2B5EF4-FFF2-40B4-BE49-F238E27FC236}">
                <a16:creationId xmlns:a16="http://schemas.microsoft.com/office/drawing/2014/main" id="{9C6E8597-0CCE-4A8A-9326-AA52691A1C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0080" y="640080"/>
            <a:ext cx="1128382" cy="847206"/>
            <a:chOff x="5307830" y="325570"/>
            <a:chExt cx="1128382" cy="847206"/>
          </a:xfrm>
        </p:grpSpPr>
        <p:sp>
          <p:nvSpPr>
            <p:cNvPr id="83" name="Freeform 5">
              <a:extLst>
                <a:ext uri="{FF2B5EF4-FFF2-40B4-BE49-F238E27FC236}">
                  <a16:creationId xmlns:a16="http://schemas.microsoft.com/office/drawing/2014/main" id="{E78FE76E-DF1D-420B-957F-8ECE93C02B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41" name="Freeform 5">
              <a:extLst>
                <a:ext uri="{FF2B5EF4-FFF2-40B4-BE49-F238E27FC236}">
                  <a16:creationId xmlns:a16="http://schemas.microsoft.com/office/drawing/2014/main" id="{CF2F61F0-9758-4DEF-AC08-7B00F04A46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767289" y="1487285"/>
            <a:ext cx="4220967" cy="1717091"/>
          </a:xfrm>
        </p:spPr>
        <p:txBody>
          <a:bodyPr vert="horz" lIns="91440" tIns="45720" rIns="91440" bIns="45720" rtlCol="0" anchor="b">
            <a:normAutofit/>
          </a:bodyPr>
          <a:lstStyle/>
          <a:p>
            <a:r>
              <a:rPr lang="en-US" sz="4800" dirty="0">
                <a:solidFill>
                  <a:schemeClr val="bg1"/>
                </a:solidFill>
                <a:latin typeface="Gotham Rounded Book"/>
                <a:cs typeface="Calibri Light"/>
              </a:rPr>
              <a:t>Activity</a:t>
            </a:r>
            <a:r>
              <a:rPr lang="en-US" sz="4800" dirty="0">
                <a:latin typeface="Gotham Rounded Book"/>
                <a:cs typeface="Calibri Light"/>
              </a:rPr>
              <a:t> - 2</a:t>
            </a:r>
            <a:endParaRPr lang="en-US" dirty="0"/>
          </a:p>
        </p:txBody>
      </p:sp>
      <p:sp>
        <p:nvSpPr>
          <p:cNvPr id="3" name="Content Placeholder 2">
            <a:extLst>
              <a:ext uri="{C183D7F6-B498-43B3-948B-1728B52AA6E4}">
                <adec:decorative xmlns:adec="http://schemas.microsoft.com/office/drawing/2017/decorative" val="1"/>
              </a:ext>
            </a:extLst>
          </p:cNvPr>
          <p:cNvSpPr>
            <a:spLocks noGrp="1"/>
          </p:cNvSpPr>
          <p:nvPr>
            <p:ph idx="1"/>
          </p:nvPr>
        </p:nvSpPr>
        <p:spPr>
          <a:xfrm>
            <a:off x="767290" y="3428999"/>
            <a:ext cx="4075054" cy="2741213"/>
          </a:xfrm>
        </p:spPr>
        <p:txBody>
          <a:bodyPr vert="horz" lIns="91440" tIns="45720" rIns="91440" bIns="45720" rtlCol="0" anchor="t">
            <a:normAutofit/>
          </a:bodyPr>
          <a:lstStyle/>
          <a:p>
            <a:pPr marL="0" indent="0">
              <a:buNone/>
            </a:pPr>
            <a:r>
              <a:rPr lang="en-US" sz="2000">
                <a:solidFill>
                  <a:schemeClr val="bg1"/>
                </a:solidFill>
                <a:latin typeface="+mn-lt"/>
              </a:rPr>
              <a:t>​</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a:xfrm>
            <a:off x="11146536" y="6035040"/>
            <a:ext cx="548640" cy="548640"/>
          </a:xfrm>
          <a:prstGeom prst="ellipse">
            <a:avLst/>
          </a:prstGeom>
          <a:solidFill>
            <a:schemeClr val="tx1">
              <a:alpha val="80000"/>
            </a:schemeClr>
          </a:solidFill>
        </p:spPr>
        <p:txBody>
          <a:bodyPr vert="horz" lIns="91440" tIns="45720" rIns="91440" bIns="45720" rtlCol="0">
            <a:normAutofit/>
          </a:bodyPr>
          <a:lstStyle/>
          <a:p>
            <a:pPr algn="ctr">
              <a:spcAft>
                <a:spcPts val="600"/>
              </a:spcAft>
            </a:pPr>
            <a:fld id="{62E2E063-6E88-4DD1-9791-6DD772F36931}" type="slidenum">
              <a:rPr lang="en-US">
                <a:solidFill>
                  <a:schemeClr val="bg1"/>
                </a:solidFill>
              </a:rPr>
              <a:pPr algn="ctr">
                <a:spcAft>
                  <a:spcPts val="600"/>
                </a:spcAft>
              </a:pPr>
              <a:t>12</a:t>
            </a:fld>
            <a:endParaRPr lang="en-US">
              <a:solidFill>
                <a:schemeClr val="bg1"/>
              </a:solidFill>
            </a:endParaRPr>
          </a:p>
        </p:txBody>
      </p:sp>
      <p:sp>
        <p:nvSpPr>
          <p:cNvPr id="9" name="Content Placeholder 2">
            <a:extLst>
              <a:ext uri="{C183D7F6-B498-43B3-948B-1728B52AA6E4}">
                <adec:decorative xmlns:adec="http://schemas.microsoft.com/office/drawing/2017/decorative" val="1"/>
              </a:ext>
            </a:extLst>
          </p:cNvPr>
          <p:cNvSpPr txBox="1">
            <a:spLocks/>
          </p:cNvSpPr>
          <p:nvPr/>
        </p:nvSpPr>
        <p:spPr>
          <a:xfrm>
            <a:off x="6372106" y="1801434"/>
            <a:ext cx="4659961" cy="27344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6"/>
            </a:pPr>
            <a:endParaRPr lang="en-CA">
              <a:latin typeface="+mn-lt"/>
            </a:endParaRPr>
          </a:p>
        </p:txBody>
      </p:sp>
      <p:sp>
        <p:nvSpPr>
          <p:cNvPr id="12" name="Content Placeholder 5">
            <a:extLst>
              <a:ext uri="{FF2B5EF4-FFF2-40B4-BE49-F238E27FC236}">
                <a16:creationId xmlns:a16="http://schemas.microsoft.com/office/drawing/2014/main" id="{5B3C6A9A-E998-E091-6603-B4F9FF63740D}"/>
              </a:ext>
            </a:extLst>
          </p:cNvPr>
          <p:cNvSpPr txBox="1">
            <a:spLocks/>
          </p:cNvSpPr>
          <p:nvPr/>
        </p:nvSpPr>
        <p:spPr>
          <a:xfrm>
            <a:off x="218440" y="3368675"/>
            <a:ext cx="4476273" cy="1977708"/>
          </a:xfrm>
          <a:prstGeom prst="rect">
            <a:avLst/>
          </a:prstGeom>
        </p:spPr>
        <p:txBody>
          <a:bodyPr vert="horz" lIns="91440" tIns="45720" rIns="91440" bIns="45720" rtlCol="0" anchor="t">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Wingdings" panose="020B0604020202020204" pitchFamily="34" charset="0"/>
              <a:buChar char="ü"/>
            </a:pPr>
            <a:r>
              <a:rPr lang="en-US" b="1" i="1">
                <a:solidFill>
                  <a:schemeClr val="bg1"/>
                </a:solidFill>
                <a:latin typeface="Gotham Rounded Book"/>
                <a:ea typeface="+mj-lt"/>
                <a:cs typeface="+mj-lt"/>
              </a:rPr>
              <a:t>In your group, label the various government responsibilities in the picture:</a:t>
            </a:r>
          </a:p>
          <a:p>
            <a:pPr lvl="2">
              <a:buFont typeface="Wingdings" panose="020B0604020202020204" pitchFamily="34" charset="0"/>
              <a:buChar char="ü"/>
            </a:pPr>
            <a:r>
              <a:rPr lang="en-US" i="1">
                <a:solidFill>
                  <a:schemeClr val="bg1"/>
                </a:solidFill>
                <a:latin typeface="Gotham Rounded Book"/>
                <a:ea typeface="+mj-lt"/>
                <a:cs typeface="+mj-lt"/>
              </a:rPr>
              <a:t>Municipal (city, town, district)</a:t>
            </a:r>
          </a:p>
          <a:p>
            <a:pPr lvl="2">
              <a:buFont typeface="Wingdings" panose="020B0604020202020204" pitchFamily="34" charset="0"/>
              <a:buChar char="ü"/>
            </a:pPr>
            <a:r>
              <a:rPr lang="en-US" i="1">
                <a:solidFill>
                  <a:schemeClr val="bg1"/>
                </a:solidFill>
                <a:latin typeface="Gotham Rounded Book"/>
                <a:ea typeface="+mj-lt"/>
                <a:cs typeface="+mj-lt"/>
              </a:rPr>
              <a:t>Provincial (Ontario)</a:t>
            </a:r>
          </a:p>
          <a:p>
            <a:pPr lvl="2">
              <a:buFont typeface="Wingdings" panose="020B0604020202020204" pitchFamily="34" charset="0"/>
              <a:buChar char="ü"/>
            </a:pPr>
            <a:r>
              <a:rPr lang="en-US" i="1">
                <a:solidFill>
                  <a:schemeClr val="bg1"/>
                </a:solidFill>
                <a:latin typeface="Gotham Rounded Book"/>
                <a:cs typeface="Calibri Light" panose="020F0302020204030204"/>
              </a:rPr>
              <a:t>Federal (Canada)</a:t>
            </a:r>
          </a:p>
          <a:p>
            <a:pPr>
              <a:buFont typeface="Wingdings" panose="020B0604020202020204" pitchFamily="34" charset="0"/>
              <a:buChar char="ü"/>
            </a:pPr>
            <a:endParaRPr lang="en-US" i="1">
              <a:solidFill>
                <a:schemeClr val="bg1"/>
              </a:solidFill>
              <a:latin typeface="Gotham Rounded Book"/>
              <a:cs typeface="Calibri Light" panose="020F0302020204030204"/>
            </a:endParaRPr>
          </a:p>
        </p:txBody>
      </p:sp>
      <p:pic>
        <p:nvPicPr>
          <p:cNvPr id="4" name="Picture 4">
            <a:extLst>
              <a:ext uri="{FF2B5EF4-FFF2-40B4-BE49-F238E27FC236}">
                <a16:creationId xmlns:a16="http://schemas.microsoft.com/office/drawing/2014/main" id="{1C2BD3CF-3826-7998-5815-1561D0523687}"/>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741040" y="2380"/>
            <a:ext cx="7450845" cy="6856566"/>
          </a:xfrm>
          <a:prstGeom prst="rect">
            <a:avLst/>
          </a:prstGeom>
        </p:spPr>
      </p:pic>
    </p:spTree>
    <p:extLst>
      <p:ext uri="{BB962C8B-B14F-4D97-AF65-F5344CB8AC3E}">
        <p14:creationId xmlns:p14="http://schemas.microsoft.com/office/powerpoint/2010/main" val="138002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8" name="Rectangle 6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46186E-DBC1-F317-AA58-4B2893A027AB}"/>
              </a:ext>
            </a:extLst>
          </p:cNvPr>
          <p:cNvSpPr>
            <a:spLocks noGrp="1"/>
          </p:cNvSpPr>
          <p:nvPr>
            <p:ph type="title"/>
          </p:nvPr>
        </p:nvSpPr>
        <p:spPr>
          <a:xfrm>
            <a:off x="640080" y="325369"/>
            <a:ext cx="5013370" cy="1956841"/>
          </a:xfrm>
        </p:spPr>
        <p:txBody>
          <a:bodyPr vert="horz" lIns="91440" tIns="45720" rIns="91440" bIns="45720" rtlCol="0" anchor="b">
            <a:normAutofit fontScale="90000"/>
          </a:bodyPr>
          <a:lstStyle/>
          <a:p>
            <a:r>
              <a:rPr lang="en-US" sz="5400" dirty="0">
                <a:latin typeface="Gotham Rounded Book"/>
              </a:rPr>
              <a:t>FINALIZE YOUR THINKING</a:t>
            </a:r>
          </a:p>
        </p:txBody>
      </p:sp>
      <p:sp>
        <p:nvSpPr>
          <p:cNvPr id="59"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E4BE098-11C9-213C-55A8-A70E196FFD4B}"/>
              </a:ext>
            </a:extLst>
          </p:cNvPr>
          <p:cNvSpPr txBox="1"/>
          <p:nvPr/>
        </p:nvSpPr>
        <p:spPr>
          <a:xfrm>
            <a:off x="640080" y="2872899"/>
            <a:ext cx="4243589" cy="3320668"/>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marL="342900" indent="-342900">
              <a:lnSpc>
                <a:spcPct val="90000"/>
              </a:lnSpc>
              <a:spcAft>
                <a:spcPts val="600"/>
              </a:spcAft>
              <a:buFont typeface="Arial"/>
              <a:buChar char="•"/>
            </a:pPr>
            <a:r>
              <a:rPr lang="en-US" sz="2200">
                <a:latin typeface="Gotham Rounded Book"/>
              </a:rPr>
              <a:t>You are now ready to finish the thinking protocol on your organizer. </a:t>
            </a:r>
            <a:endParaRPr lang="en-US">
              <a:latin typeface="Gotham Rounded Book"/>
            </a:endParaRPr>
          </a:p>
          <a:p>
            <a:pPr marL="800100" lvl="1" indent="-342900">
              <a:lnSpc>
                <a:spcPct val="90000"/>
              </a:lnSpc>
              <a:spcAft>
                <a:spcPts val="600"/>
              </a:spcAft>
              <a:buFont typeface="Wingdings"/>
              <a:buChar char="ü"/>
            </a:pPr>
            <a:r>
              <a:rPr lang="en-US" sz="2200">
                <a:latin typeface="Gotham Rounded Book"/>
              </a:rPr>
              <a:t>Complete the last section, 'I Now Think' to capture your learning.</a:t>
            </a:r>
            <a:endParaRPr lang="en-US">
              <a:latin typeface="Gotham Rounded Book"/>
              <a:cs typeface="Calibri" panose="020F0502020204030204"/>
            </a:endParaRPr>
          </a:p>
        </p:txBody>
      </p:sp>
      <p:pic>
        <p:nvPicPr>
          <p:cNvPr id="42" name="Picture 33">
            <a:extLst>
              <a:ext uri="{FF2B5EF4-FFF2-40B4-BE49-F238E27FC236}">
                <a16:creationId xmlns:a16="http://schemas.microsoft.com/office/drawing/2014/main" id="{2654675C-90EF-63A9-337B-96F48C5BE41B}"/>
              </a:ext>
              <a:ext uri="{C183D7F6-B498-43B3-948B-1728B52AA6E4}">
                <adec:decorative xmlns:adec="http://schemas.microsoft.com/office/drawing/2017/decorative" val="1"/>
              </a:ext>
            </a:extLst>
          </p:cNvPr>
          <p:cNvPicPr>
            <a:picLocks noChangeAspect="1"/>
          </p:cNvPicPr>
          <p:nvPr/>
        </p:nvPicPr>
        <p:blipFill rotWithShape="1">
          <a:blip r:embed="rId2"/>
          <a:srcRect r="33047"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783081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9D4F2-E690-B641-2538-E6C4E91D0F35}"/>
              </a:ext>
            </a:extLst>
          </p:cNvPr>
          <p:cNvSpPr>
            <a:spLocks noGrp="1"/>
          </p:cNvSpPr>
          <p:nvPr>
            <p:ph type="title"/>
          </p:nvPr>
        </p:nvSpPr>
        <p:spPr/>
        <p:txBody>
          <a:bodyPr/>
          <a:lstStyle/>
          <a:p>
            <a:r>
              <a:rPr lang="en-CA" dirty="0">
                <a:latin typeface="Gotham Rounded Book"/>
              </a:rPr>
              <a:t>Glossary</a:t>
            </a:r>
          </a:p>
        </p:txBody>
      </p:sp>
      <p:sp>
        <p:nvSpPr>
          <p:cNvPr id="5" name="Slide Number Placeholder 4">
            <a:extLst>
              <a:ext uri="{FF2B5EF4-FFF2-40B4-BE49-F238E27FC236}">
                <a16:creationId xmlns:a16="http://schemas.microsoft.com/office/drawing/2014/main" id="{E8AD2057-B0F0-D4A5-B5FC-4B11BE5DC1D7}"/>
              </a:ext>
              <a:ext uri="{C183D7F6-B498-43B3-948B-1728B52AA6E4}">
                <adec:decorative xmlns:adec="http://schemas.microsoft.com/office/drawing/2017/decorative" val="1"/>
              </a:ext>
            </a:extLst>
          </p:cNvPr>
          <p:cNvSpPr>
            <a:spLocks noGrp="1"/>
          </p:cNvSpPr>
          <p:nvPr>
            <p:ph type="sldNum" sz="quarter" idx="12"/>
          </p:nvPr>
        </p:nvSpPr>
        <p:spPr/>
        <p:txBody>
          <a:bodyPr/>
          <a:lstStyle/>
          <a:p>
            <a:fld id="{62E2E063-6E88-4DD1-9791-6DD772F36931}" type="slidenum">
              <a:rPr lang="en-CA" smtClean="0"/>
              <a:t>14</a:t>
            </a:fld>
            <a:endParaRPr lang="en-CA"/>
          </a:p>
        </p:txBody>
      </p:sp>
      <p:sp>
        <p:nvSpPr>
          <p:cNvPr id="6" name="TextBox 5">
            <a:extLst>
              <a:ext uri="{FF2B5EF4-FFF2-40B4-BE49-F238E27FC236}">
                <a16:creationId xmlns:a16="http://schemas.microsoft.com/office/drawing/2014/main" id="{0C9241E7-16BE-1CBF-C862-6AC7E3DEFDD5}"/>
              </a:ext>
            </a:extLst>
          </p:cNvPr>
          <p:cNvSpPr txBox="1"/>
          <p:nvPr/>
        </p:nvSpPr>
        <p:spPr>
          <a:xfrm>
            <a:off x="914401" y="1381328"/>
            <a:ext cx="5181600" cy="4524315"/>
          </a:xfrm>
          <a:prstGeom prst="rect">
            <a:avLst/>
          </a:prstGeom>
          <a:noFill/>
        </p:spPr>
        <p:txBody>
          <a:bodyPr wrap="square" lIns="91440" tIns="45720" rIns="91440" bIns="45720" rtlCol="0" anchor="t">
            <a:spAutoFit/>
          </a:bodyPr>
          <a:lstStyle/>
          <a:p>
            <a:pPr algn="l"/>
            <a:r>
              <a:rPr lang="en-US" sz="1800" b="1" i="0" u="none" strike="noStrike" baseline="0">
                <a:solidFill>
                  <a:srgbClr val="211E1F"/>
                </a:solidFill>
                <a:latin typeface="Gotham Rounded Book"/>
              </a:rPr>
              <a:t>Constitution of Canada: </a:t>
            </a:r>
            <a:r>
              <a:rPr lang="en-US" sz="1800" b="0" i="0" u="none" strike="noStrike" baseline="0">
                <a:solidFill>
                  <a:schemeClr val="tx1">
                    <a:lumMod val="65000"/>
                    <a:lumOff val="35000"/>
                  </a:schemeClr>
                </a:solidFill>
                <a:latin typeface="Gotham Rounded Book"/>
              </a:rPr>
              <a:t>the supreme law of Canada, it outlines the system of government and division of powers.</a:t>
            </a:r>
          </a:p>
          <a:p>
            <a:pPr algn="l"/>
            <a:endParaRPr lang="en-US" sz="1800" b="0" i="0" u="none" strike="noStrike" baseline="0">
              <a:solidFill>
                <a:srgbClr val="211E1F"/>
              </a:solidFill>
              <a:latin typeface="Gotham Rounded Book"/>
            </a:endParaRPr>
          </a:p>
          <a:p>
            <a:pPr algn="l"/>
            <a:r>
              <a:rPr lang="en-US" sz="1800" b="1" i="0" u="none" strike="noStrike" baseline="0">
                <a:solidFill>
                  <a:srgbClr val="211E1F"/>
                </a:solidFill>
                <a:latin typeface="Gotham Rounded Book"/>
              </a:rPr>
              <a:t>council:</a:t>
            </a:r>
            <a:r>
              <a:rPr lang="en-US" sz="1800" b="0" i="0" u="none" strike="noStrike" baseline="0">
                <a:solidFill>
                  <a:srgbClr val="211E1F"/>
                </a:solidFill>
                <a:latin typeface="Gotham Rounded Book"/>
              </a:rPr>
              <a:t> </a:t>
            </a:r>
            <a:r>
              <a:rPr lang="en-CA" b="0" i="0">
                <a:solidFill>
                  <a:schemeClr val="tx1">
                    <a:lumMod val="65000"/>
                    <a:lumOff val="35000"/>
                  </a:schemeClr>
                </a:solidFill>
                <a:effectLst/>
                <a:latin typeface="Gotham Rounded Book"/>
              </a:rPr>
              <a:t>local elected authorities in cities, towns, villages that provide local services and raise revenue through property taxes and provincial grants.</a:t>
            </a:r>
          </a:p>
          <a:p>
            <a:pPr algn="l"/>
            <a:endParaRPr lang="en-US" sz="1800" b="0" i="0" u="none" strike="noStrike" baseline="0">
              <a:solidFill>
                <a:srgbClr val="211E1F"/>
              </a:solidFill>
              <a:latin typeface="Gotham Rounded Book"/>
            </a:endParaRPr>
          </a:p>
          <a:p>
            <a:pPr algn="l"/>
            <a:r>
              <a:rPr lang="en-US" sz="1800" b="1" i="0" u="none" strike="noStrike" baseline="0">
                <a:solidFill>
                  <a:srgbClr val="211E1F"/>
                </a:solidFill>
                <a:latin typeface="Gotham Rounded Book"/>
              </a:rPr>
              <a:t>House of Commons:</a:t>
            </a:r>
            <a:r>
              <a:rPr lang="en-US" sz="1800" b="0" i="0" u="none" strike="noStrike" baseline="0">
                <a:solidFill>
                  <a:srgbClr val="211E1F"/>
                </a:solidFill>
                <a:latin typeface="Gotham Rounded Book"/>
              </a:rPr>
              <a:t> </a:t>
            </a:r>
            <a:r>
              <a:rPr lang="en-US" sz="1800" b="0" i="0" u="none" strike="noStrike" baseline="0" err="1">
                <a:solidFill>
                  <a:schemeClr val="tx1">
                    <a:lumMod val="65000"/>
                    <a:lumOff val="35000"/>
                  </a:schemeClr>
                </a:solidFill>
                <a:latin typeface="Gotham Rounded Book"/>
              </a:rPr>
              <a:t>centre</a:t>
            </a:r>
            <a:r>
              <a:rPr lang="en-US" sz="1800" b="0" i="0" u="none" strike="noStrike" baseline="0">
                <a:solidFill>
                  <a:schemeClr val="tx1">
                    <a:lumMod val="65000"/>
                    <a:lumOff val="35000"/>
                  </a:schemeClr>
                </a:solidFill>
                <a:latin typeface="Gotham Rounded Book"/>
              </a:rPr>
              <a:t> of political power in Canada. It consists of a Speaker, the prime minister and his or her Cabinet, members of the governing party, members of the opposition parties and the Official Opposition's shadow government, and backbenchers.</a:t>
            </a:r>
          </a:p>
          <a:p>
            <a:pPr algn="l"/>
            <a:endParaRPr lang="en-US">
              <a:solidFill>
                <a:srgbClr val="211E1F"/>
              </a:solidFill>
              <a:latin typeface="Gotham Rounded Book"/>
            </a:endParaRPr>
          </a:p>
          <a:p>
            <a:endParaRPr lang="en-US" sz="1800" b="0" i="0" u="none" strike="noStrike" baseline="0">
              <a:solidFill>
                <a:srgbClr val="56575A"/>
              </a:solidFill>
              <a:latin typeface="Gotham Rounded Book"/>
            </a:endParaRPr>
          </a:p>
        </p:txBody>
      </p:sp>
      <p:sp>
        <p:nvSpPr>
          <p:cNvPr id="7" name="TextBox 6">
            <a:extLst>
              <a:ext uri="{FF2B5EF4-FFF2-40B4-BE49-F238E27FC236}">
                <a16:creationId xmlns:a16="http://schemas.microsoft.com/office/drawing/2014/main" id="{8CB6524E-8D91-1B6A-E0E0-8EEA7FBB3D97}"/>
              </a:ext>
            </a:extLst>
          </p:cNvPr>
          <p:cNvSpPr txBox="1"/>
          <p:nvPr/>
        </p:nvSpPr>
        <p:spPr>
          <a:xfrm>
            <a:off x="6514290" y="1381328"/>
            <a:ext cx="5181600" cy="3970318"/>
          </a:xfrm>
          <a:prstGeom prst="rect">
            <a:avLst/>
          </a:prstGeom>
          <a:noFill/>
        </p:spPr>
        <p:txBody>
          <a:bodyPr wrap="square" lIns="91440" tIns="45720" rIns="91440" bIns="45720" rtlCol="0" anchor="t">
            <a:spAutoFit/>
          </a:bodyPr>
          <a:lstStyle/>
          <a:p>
            <a:r>
              <a:rPr lang="en-US" sz="1800" b="1" i="0" u="none" strike="noStrike" baseline="0">
                <a:solidFill>
                  <a:srgbClr val="211E1F"/>
                </a:solidFill>
                <a:latin typeface="Gotham"/>
              </a:rPr>
              <a:t>legislature</a:t>
            </a:r>
            <a:r>
              <a:rPr lang="en-US" sz="1800" b="1" i="0" u="none" strike="noStrike" baseline="0">
                <a:solidFill>
                  <a:srgbClr val="56575A"/>
                </a:solidFill>
                <a:latin typeface="Gotham"/>
              </a:rPr>
              <a:t>:</a:t>
            </a:r>
            <a:r>
              <a:rPr lang="en-US" sz="1800" b="0" i="0" u="none" strike="noStrike" baseline="0">
                <a:solidFill>
                  <a:srgbClr val="56575A"/>
                </a:solidFill>
                <a:latin typeface="Gotham"/>
              </a:rPr>
              <a:t> An officially elected or otherwise selected body of people vested with the responsibility and power to make laws for a political unit, such as a province or nation.</a:t>
            </a:r>
          </a:p>
          <a:p>
            <a:endParaRPr lang="en-US" sz="1800" b="0" i="0" u="none" strike="noStrike" baseline="0">
              <a:solidFill>
                <a:srgbClr val="211E1F"/>
              </a:solidFill>
              <a:latin typeface="Gotham"/>
            </a:endParaRPr>
          </a:p>
          <a:p>
            <a:r>
              <a:rPr lang="en-US" sz="1800" b="1" i="0" u="none" strike="noStrike" baseline="0">
                <a:solidFill>
                  <a:srgbClr val="211E1F"/>
                </a:solidFill>
                <a:latin typeface="Gotham"/>
              </a:rPr>
              <a:t>Premier</a:t>
            </a:r>
            <a:r>
              <a:rPr lang="en-US" sz="1800" b="1" i="0" u="none" strike="noStrike" baseline="0">
                <a:solidFill>
                  <a:srgbClr val="56575A"/>
                </a:solidFill>
                <a:latin typeface="Gotham"/>
              </a:rPr>
              <a:t>:</a:t>
            </a:r>
            <a:r>
              <a:rPr lang="en-US" sz="1800" b="0" i="0" u="none" strike="noStrike" baseline="0">
                <a:solidFill>
                  <a:srgbClr val="56575A"/>
                </a:solidFill>
                <a:latin typeface="Gotham"/>
              </a:rPr>
              <a:t> The head of provincial or territorial government.</a:t>
            </a:r>
          </a:p>
          <a:p>
            <a:endParaRPr lang="en-US" sz="1800" b="0" i="0" u="none" strike="noStrike" baseline="0">
              <a:solidFill>
                <a:srgbClr val="56575A"/>
              </a:solidFill>
              <a:latin typeface="Gotham"/>
            </a:endParaRPr>
          </a:p>
          <a:p>
            <a:r>
              <a:rPr lang="en-US" sz="1800" b="1" i="0" u="none" strike="noStrike" baseline="0">
                <a:solidFill>
                  <a:srgbClr val="211E1F"/>
                </a:solidFill>
                <a:latin typeface="Gotham"/>
              </a:rPr>
              <a:t>Prime Minister</a:t>
            </a:r>
            <a:r>
              <a:rPr lang="en-US" sz="1800" b="1" i="0" u="none" strike="noStrike" baseline="0">
                <a:solidFill>
                  <a:srgbClr val="56575A"/>
                </a:solidFill>
                <a:latin typeface="Gotham"/>
              </a:rPr>
              <a:t>:</a:t>
            </a:r>
            <a:r>
              <a:rPr lang="en-US" sz="1800" b="0" i="0" u="none" strike="noStrike" baseline="0">
                <a:solidFill>
                  <a:srgbClr val="56575A"/>
                </a:solidFill>
                <a:latin typeface="Gotham"/>
              </a:rPr>
              <a:t> The head of the Cabinet and often also the chief executive of a parliamentary democracy. Leader of our Canadian federal government.</a:t>
            </a:r>
            <a:endParaRPr lang="en-CA"/>
          </a:p>
          <a:p>
            <a:endParaRPr lang="en-US" sz="1800" b="0" i="0" u="none" strike="noStrike" baseline="0">
              <a:solidFill>
                <a:srgbClr val="56575A"/>
              </a:solidFill>
              <a:latin typeface="Gotham"/>
            </a:endParaRPr>
          </a:p>
          <a:p>
            <a:endParaRPr lang="en-CA"/>
          </a:p>
        </p:txBody>
      </p:sp>
      <p:cxnSp>
        <p:nvCxnSpPr>
          <p:cNvPr id="8" name="Straight Arrow Connector 7">
            <a:extLst>
              <a:ext uri="{FF2B5EF4-FFF2-40B4-BE49-F238E27FC236}">
                <a16:creationId xmlns:a16="http://schemas.microsoft.com/office/drawing/2014/main" id="{73937363-5860-59E6-4C4E-17EC6CBC6AC7}"/>
              </a:ext>
              <a:ext uri="{C183D7F6-B498-43B3-948B-1728B52AA6E4}">
                <adec:decorative xmlns:adec="http://schemas.microsoft.com/office/drawing/2017/decorative" val="1"/>
              </a:ext>
            </a:extLst>
          </p:cNvPr>
          <p:cNvCxnSpPr/>
          <p:nvPr/>
        </p:nvCxnSpPr>
        <p:spPr>
          <a:xfrm flipV="1">
            <a:off x="1678006" y="1271821"/>
            <a:ext cx="10515931" cy="45315"/>
          </a:xfrm>
          <a:prstGeom prst="straightConnector1">
            <a:avLst/>
          </a:prstGeom>
          <a:ln>
            <a:solidFill>
              <a:srgbClr val="FFC000"/>
            </a:solidFill>
            <a:prstDash val="dash"/>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740818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C183D7F6-B498-43B3-948B-1728B52AA6E4}">
                <adec:decorative xmlns:adec="http://schemas.microsoft.com/office/drawing/2017/decorative" val="1"/>
              </a:ext>
            </a:extLst>
          </p:cNvPr>
          <p:cNvCxnSpPr/>
          <p:nvPr/>
        </p:nvCxnSpPr>
        <p:spPr>
          <a:xfrm>
            <a:off x="3468671" y="1321815"/>
            <a:ext cx="0" cy="4554537"/>
          </a:xfrm>
          <a:prstGeom prst="line">
            <a:avLst/>
          </a:prstGeom>
          <a:ln w="28575">
            <a:solidFill>
              <a:srgbClr val="FFCD4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053C1FAD-7932-FBF7-8FE2-00A5567CF742}"/>
              </a:ext>
            </a:extLst>
          </p:cNvPr>
          <p:cNvSpPr>
            <a:spLocks noGrp="1"/>
          </p:cNvSpPr>
          <p:nvPr>
            <p:ph type="ctrTitle"/>
          </p:nvPr>
        </p:nvSpPr>
        <p:spPr>
          <a:xfrm>
            <a:off x="1671484" y="0"/>
            <a:ext cx="9144000" cy="988141"/>
          </a:xfrm>
        </p:spPr>
        <p:txBody>
          <a:bodyPr vert="horz" lIns="91440" tIns="45720" rIns="91440" bIns="45720" rtlCol="0" anchor="b">
            <a:normAutofit/>
          </a:bodyPr>
          <a:lstStyle/>
          <a:p>
            <a:r>
              <a:rPr lang="en-CA" sz="600" dirty="0">
                <a:solidFill>
                  <a:schemeClr val="bg1"/>
                </a:solidFill>
              </a:rPr>
              <a:t>Last Page</a:t>
            </a:r>
          </a:p>
        </p:txBody>
      </p:sp>
      <p:pic>
        <p:nvPicPr>
          <p:cNvPr id="8" name="Picture 7" descr="Brandmark of Elections Ontario "/>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859959" y="1911822"/>
            <a:ext cx="2498089" cy="711231"/>
          </a:xfrm>
          <a:prstGeom prst="rect">
            <a:avLst/>
          </a:prstGeom>
        </p:spPr>
      </p:pic>
      <p:sp>
        <p:nvSpPr>
          <p:cNvPr id="2" name="TextBox 1">
            <a:extLst>
              <a:ext uri="{FF2B5EF4-FFF2-40B4-BE49-F238E27FC236}">
                <a16:creationId xmlns:a16="http://schemas.microsoft.com/office/drawing/2014/main" id="{CC117118-FFDF-11A9-135E-CC32EA38FEDE}"/>
              </a:ext>
            </a:extLst>
          </p:cNvPr>
          <p:cNvSpPr txBox="1"/>
          <p:nvPr/>
        </p:nvSpPr>
        <p:spPr>
          <a:xfrm>
            <a:off x="4961238" y="6299885"/>
            <a:ext cx="7232563"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t>All images in this slide deck are licensed through Creative Commons.</a:t>
            </a:r>
            <a:endParaRPr lang="en-US">
              <a:cs typeface="Calibri"/>
            </a:endParaRPr>
          </a:p>
        </p:txBody>
      </p:sp>
    </p:spTree>
    <p:extLst>
      <p:ext uri="{BB962C8B-B14F-4D97-AF65-F5344CB8AC3E}">
        <p14:creationId xmlns:p14="http://schemas.microsoft.com/office/powerpoint/2010/main" val="1472094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4762" y="2633249"/>
            <a:ext cx="5977980" cy="1325563"/>
          </a:xfrm>
        </p:spPr>
        <p:txBody>
          <a:bodyPr>
            <a:normAutofit fontScale="90000"/>
          </a:bodyPr>
          <a:lstStyle/>
          <a:p>
            <a:r>
              <a:rPr lang="en-US" sz="4400">
                <a:latin typeface="Gotham Rounded Bold"/>
              </a:rPr>
              <a:t>How does government affect your life?</a:t>
            </a:r>
            <a:endParaRPr lang="en-US" sz="4400"/>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62E2E063-6E88-4DD1-9791-6DD772F36931}" type="slidenum">
              <a:rPr lang="en-CA" smtClean="0"/>
              <a:t>2</a:t>
            </a:fld>
            <a:endParaRPr lang="en-CA"/>
          </a:p>
        </p:txBody>
      </p:sp>
      <p:cxnSp>
        <p:nvCxnSpPr>
          <p:cNvPr id="7" name="Straight Connector 6">
            <a:extLst>
              <a:ext uri="{C183D7F6-B498-43B3-948B-1728B52AA6E4}">
                <adec:decorative xmlns:adec="http://schemas.microsoft.com/office/drawing/2017/decorative" val="1"/>
              </a:ext>
            </a:extLst>
          </p:cNvPr>
          <p:cNvCxnSpPr/>
          <p:nvPr/>
        </p:nvCxnSpPr>
        <p:spPr>
          <a:xfrm flipV="1">
            <a:off x="3314700" y="1027907"/>
            <a:ext cx="7717367" cy="793"/>
          </a:xfrm>
          <a:prstGeom prst="line">
            <a:avLst/>
          </a:prstGeom>
          <a:ln w="28575">
            <a:solidFill>
              <a:srgbClr val="FFCD41"/>
            </a:solidFill>
          </a:ln>
        </p:spPr>
        <p:style>
          <a:lnRef idx="1">
            <a:schemeClr val="accent1"/>
          </a:lnRef>
          <a:fillRef idx="0">
            <a:schemeClr val="accent1"/>
          </a:fillRef>
          <a:effectRef idx="0">
            <a:schemeClr val="accent1"/>
          </a:effectRef>
          <a:fontRef idx="minor">
            <a:schemeClr val="tx1"/>
          </a:fontRef>
        </p:style>
      </p:cxnSp>
      <p:pic>
        <p:nvPicPr>
          <p:cNvPr id="10" name="Content Placeholder 11">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9833" y="5191653"/>
            <a:ext cx="933328" cy="1053572"/>
          </a:xfrm>
          <a:prstGeom prst="rect">
            <a:avLst/>
          </a:prstGeom>
        </p:spPr>
      </p:pic>
      <p:sp>
        <p:nvSpPr>
          <p:cNvPr id="8" name="Oval 7">
            <a:extLst>
              <a:ext uri="{FF2B5EF4-FFF2-40B4-BE49-F238E27FC236}">
                <a16:creationId xmlns:a16="http://schemas.microsoft.com/office/drawing/2014/main" id="{7F44F527-6D3C-4D7C-BAD1-42D55C147784}"/>
              </a:ext>
              <a:ext uri="{C183D7F6-B498-43B3-948B-1728B52AA6E4}">
                <adec:decorative xmlns:adec="http://schemas.microsoft.com/office/drawing/2017/decorative" val="1"/>
              </a:ext>
            </a:extLst>
          </p:cNvPr>
          <p:cNvSpPr/>
          <p:nvPr/>
        </p:nvSpPr>
        <p:spPr>
          <a:xfrm>
            <a:off x="2083340" y="2342441"/>
            <a:ext cx="1895272" cy="1895272"/>
          </a:xfrm>
          <a:prstGeom prst="ellipse">
            <a:avLst/>
          </a:prstGeom>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a:r>
              <a:rPr lang="en-US" sz="7200">
                <a:latin typeface="Gotham Rounded Bold"/>
              </a:rPr>
              <a:t>?</a:t>
            </a:r>
            <a:endParaRPr lang="en-CA" sz="7200">
              <a:latin typeface="Gotham Rounded Bold" pitchFamily="50" charset="0"/>
            </a:endParaRPr>
          </a:p>
        </p:txBody>
      </p:sp>
    </p:spTree>
    <p:extLst>
      <p:ext uri="{BB962C8B-B14F-4D97-AF65-F5344CB8AC3E}">
        <p14:creationId xmlns:p14="http://schemas.microsoft.com/office/powerpoint/2010/main" val="3392002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329184"/>
            <a:ext cx="6894576" cy="1783080"/>
          </a:xfrm>
        </p:spPr>
        <p:txBody>
          <a:bodyPr anchor="b">
            <a:normAutofit/>
          </a:bodyPr>
          <a:lstStyle/>
          <a:p>
            <a:r>
              <a:rPr lang="en-CA" sz="4800" dirty="0">
                <a:latin typeface="Gotham Rounded Bold"/>
              </a:rPr>
              <a:t>Record Your Thoughts</a:t>
            </a:r>
            <a:endParaRPr lang="en-CA" sz="4800" dirty="0">
              <a:latin typeface="Gotham Rounded Bold" pitchFamily="50" charset="0"/>
            </a:endParaRPr>
          </a:p>
        </p:txBody>
      </p:sp>
      <p:sp>
        <p:nvSpPr>
          <p:cNvPr id="3" name="Content Placeholder 2"/>
          <p:cNvSpPr>
            <a:spLocks noGrp="1"/>
          </p:cNvSpPr>
          <p:nvPr>
            <p:ph idx="1"/>
          </p:nvPr>
        </p:nvSpPr>
        <p:spPr>
          <a:xfrm>
            <a:off x="640080" y="2706624"/>
            <a:ext cx="6327961" cy="3483864"/>
          </a:xfrm>
        </p:spPr>
        <p:txBody>
          <a:bodyPr vert="horz" lIns="91440" tIns="45720" rIns="91440" bIns="45720" rtlCol="0" anchor="t">
            <a:normAutofit/>
          </a:bodyPr>
          <a:lstStyle/>
          <a:p>
            <a:pPr marL="0" indent="0">
              <a:lnSpc>
                <a:spcPct val="100000"/>
              </a:lnSpc>
              <a:buNone/>
            </a:pPr>
            <a:r>
              <a:rPr lang="en-US" sz="2400">
                <a:latin typeface="Gotham Rounded Book"/>
              </a:rPr>
              <a:t>Complete the first section of your "I used to think, I Now Think" organizer before beginning this lesson.</a:t>
            </a:r>
          </a:p>
          <a:p>
            <a:pPr marL="0" indent="0">
              <a:lnSpc>
                <a:spcPct val="100000"/>
              </a:lnSpc>
              <a:buNone/>
            </a:pPr>
            <a:endParaRPr lang="en-US" sz="2400">
              <a:latin typeface="Gotham Rounded Book"/>
            </a:endParaRP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a:xfrm>
            <a:off x="8610600" y="6356350"/>
            <a:ext cx="2743200" cy="365125"/>
          </a:xfrm>
        </p:spPr>
        <p:txBody>
          <a:bodyPr>
            <a:normAutofit/>
          </a:bodyPr>
          <a:lstStyle/>
          <a:p>
            <a:pPr>
              <a:spcAft>
                <a:spcPts val="600"/>
              </a:spcAft>
            </a:pPr>
            <a:fld id="{62E2E063-6E88-4DD1-9791-6DD772F36931}" type="slidenum">
              <a:rPr lang="en-CA" smtClean="0"/>
              <a:pPr>
                <a:spcAft>
                  <a:spcPts val="600"/>
                </a:spcAft>
              </a:pPr>
              <a:t>3</a:t>
            </a:fld>
            <a:endParaRPr lang="en-CA"/>
          </a:p>
        </p:txBody>
      </p:sp>
      <p:sp>
        <p:nvSpPr>
          <p:cNvPr id="9" name="Content Placeholder 2">
            <a:extLst>
              <a:ext uri="{C183D7F6-B498-43B3-948B-1728B52AA6E4}">
                <adec:decorative xmlns:adec="http://schemas.microsoft.com/office/drawing/2017/decorative" val="1"/>
              </a:ext>
            </a:extLst>
          </p:cNvPr>
          <p:cNvSpPr txBox="1">
            <a:spLocks/>
          </p:cNvSpPr>
          <p:nvPr/>
        </p:nvSpPr>
        <p:spPr>
          <a:xfrm>
            <a:off x="6372106" y="1801434"/>
            <a:ext cx="4659961" cy="27344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6"/>
            </a:pPr>
            <a:endParaRPr lang="en-CA">
              <a:latin typeface="+mn-lt"/>
            </a:endParaRPr>
          </a:p>
        </p:txBody>
      </p:sp>
      <p:sp>
        <p:nvSpPr>
          <p:cNvPr id="4" name="Rectangle 3">
            <a:extLst>
              <a:ext uri="{FF2B5EF4-FFF2-40B4-BE49-F238E27FC236}">
                <a16:creationId xmlns:a16="http://schemas.microsoft.com/office/drawing/2014/main" id="{6DB72EAA-1BA1-42CC-8273-9B546C980E93}"/>
              </a:ext>
              <a:ext uri="{C183D7F6-B498-43B3-948B-1728B52AA6E4}">
                <adec:decorative xmlns:adec="http://schemas.microsoft.com/office/drawing/2017/decorative" val="1"/>
              </a:ext>
            </a:extLst>
          </p:cNvPr>
          <p:cNvSpPr/>
          <p:nvPr/>
        </p:nvSpPr>
        <p:spPr>
          <a:xfrm>
            <a:off x="9505950" y="4745737"/>
            <a:ext cx="1525513" cy="16106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Content Placeholder 11">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7001" y="3968983"/>
            <a:ext cx="1927893" cy="2176272"/>
          </a:xfrm>
          <a:prstGeom prst="rect">
            <a:avLst/>
          </a:prstGeom>
        </p:spPr>
      </p:pic>
      <p:pic>
        <p:nvPicPr>
          <p:cNvPr id="5" name="Graphic 6">
            <a:extLst>
              <a:ext uri="{FF2B5EF4-FFF2-40B4-BE49-F238E27FC236}">
                <a16:creationId xmlns:a16="http://schemas.microsoft.com/office/drawing/2014/main" id="{0B970E60-F7F8-0A30-2F84-3643C945B053}"/>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26569" y="636953"/>
            <a:ext cx="2321169" cy="2340707"/>
          </a:xfrm>
          <a:prstGeom prst="rect">
            <a:avLst/>
          </a:prstGeom>
        </p:spPr>
      </p:pic>
      <p:pic>
        <p:nvPicPr>
          <p:cNvPr id="14" name="Graphic 14">
            <a:extLst>
              <a:ext uri="{FF2B5EF4-FFF2-40B4-BE49-F238E27FC236}">
                <a16:creationId xmlns:a16="http://schemas.microsoft.com/office/drawing/2014/main" id="{C350FE04-2A0A-1BAC-91BC-08A9165CDD8D}"/>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813800" y="1506416"/>
            <a:ext cx="2272321" cy="2301629"/>
          </a:xfrm>
          <a:prstGeom prst="rect">
            <a:avLst/>
          </a:prstGeom>
        </p:spPr>
      </p:pic>
    </p:spTree>
    <p:extLst>
      <p:ext uri="{BB962C8B-B14F-4D97-AF65-F5344CB8AC3E}">
        <p14:creationId xmlns:p14="http://schemas.microsoft.com/office/powerpoint/2010/main" val="1505113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0379" y="772327"/>
            <a:ext cx="6486331" cy="511159"/>
          </a:xfrm>
        </p:spPr>
        <p:txBody>
          <a:bodyPr/>
          <a:lstStyle/>
          <a:p>
            <a:r>
              <a:rPr lang="en-CA">
                <a:latin typeface="Gotham Rounded Bold"/>
              </a:rPr>
              <a:t>Background</a:t>
            </a:r>
            <a:endParaRPr lang="en-CA">
              <a:latin typeface="Gotham Rounded Bold" pitchFamily="50" charset="0"/>
            </a:endParaRPr>
          </a:p>
        </p:txBody>
      </p:sp>
      <p:sp>
        <p:nvSpPr>
          <p:cNvPr id="3" name="Content Placeholder 2"/>
          <p:cNvSpPr>
            <a:spLocks noGrp="1"/>
          </p:cNvSpPr>
          <p:nvPr>
            <p:ph idx="1"/>
          </p:nvPr>
        </p:nvSpPr>
        <p:spPr>
          <a:xfrm>
            <a:off x="838200" y="1801433"/>
            <a:ext cx="9594187" cy="2188761"/>
          </a:xfrm>
        </p:spPr>
        <p:txBody>
          <a:bodyPr vert="horz" lIns="91440" tIns="45720" rIns="91440" bIns="45720" rtlCol="0" anchor="t">
            <a:normAutofit fontScale="85000" lnSpcReduction="20000"/>
          </a:bodyPr>
          <a:lstStyle/>
          <a:p>
            <a:pPr marL="0" indent="0">
              <a:buNone/>
            </a:pPr>
            <a:r>
              <a:rPr lang="en-CA">
                <a:latin typeface="Gotham Rounded Book"/>
              </a:rPr>
              <a:t>There are many levels of government in Canada: </a:t>
            </a:r>
            <a:r>
              <a:rPr lang="en-CA" b="1">
                <a:latin typeface="Gotham Rounded Book"/>
              </a:rPr>
              <a:t>municipal </a:t>
            </a:r>
            <a:r>
              <a:rPr lang="en-CA">
                <a:latin typeface="Gotham Rounded Book"/>
              </a:rPr>
              <a:t>(city), </a:t>
            </a:r>
            <a:r>
              <a:rPr lang="en-CA" b="1">
                <a:latin typeface="Gotham Rounded Book"/>
              </a:rPr>
              <a:t>provincial/territorial </a:t>
            </a:r>
            <a:r>
              <a:rPr lang="en-CA">
                <a:latin typeface="Gotham Rounded Book"/>
              </a:rPr>
              <a:t>(province or territory) and </a:t>
            </a:r>
            <a:r>
              <a:rPr lang="en-CA" b="1">
                <a:latin typeface="Gotham Rounded Book"/>
              </a:rPr>
              <a:t>federal </a:t>
            </a:r>
            <a:r>
              <a:rPr lang="en-CA">
                <a:latin typeface="Gotham Rounded Book"/>
              </a:rPr>
              <a:t>(country). </a:t>
            </a:r>
          </a:p>
          <a:p>
            <a:pPr marL="0" indent="0">
              <a:buNone/>
            </a:pPr>
            <a:r>
              <a:rPr lang="en-CA">
                <a:latin typeface="Gotham Rounded Book"/>
              </a:rPr>
              <a:t>Political negotiations have also established some powers of self-government for individual communities of First Nations and Inuit in Canada over government responsibilities like education, health, marriage, taxation and housing.</a:t>
            </a:r>
            <a:endParaRPr lang="en-CA"/>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62E2E063-6E88-4DD1-9791-6DD772F36931}" type="slidenum">
              <a:rPr lang="en-CA" smtClean="0"/>
              <a:t>4</a:t>
            </a:fld>
            <a:endParaRPr lang="en-CA"/>
          </a:p>
        </p:txBody>
      </p:sp>
      <p:cxnSp>
        <p:nvCxnSpPr>
          <p:cNvPr id="7" name="Straight Connector 6">
            <a:extLst>
              <a:ext uri="{C183D7F6-B498-43B3-948B-1728B52AA6E4}">
                <adec:decorative xmlns:adec="http://schemas.microsoft.com/office/drawing/2017/decorative" val="1"/>
              </a:ext>
            </a:extLst>
          </p:cNvPr>
          <p:cNvCxnSpPr/>
          <p:nvPr/>
        </p:nvCxnSpPr>
        <p:spPr>
          <a:xfrm flipV="1">
            <a:off x="3314700" y="1027907"/>
            <a:ext cx="7717367" cy="793"/>
          </a:xfrm>
          <a:prstGeom prst="line">
            <a:avLst/>
          </a:prstGeom>
          <a:ln w="28575">
            <a:solidFill>
              <a:srgbClr val="FFCD41"/>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C183D7F6-B498-43B3-948B-1728B52AA6E4}">
                <adec:decorative xmlns:adec="http://schemas.microsoft.com/office/drawing/2017/decorative" val="1"/>
              </a:ext>
            </a:extLst>
          </p:cNvPr>
          <p:cNvSpPr txBox="1">
            <a:spLocks/>
          </p:cNvSpPr>
          <p:nvPr/>
        </p:nvSpPr>
        <p:spPr>
          <a:xfrm>
            <a:off x="6372106" y="1801434"/>
            <a:ext cx="4659961" cy="27344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6"/>
            </a:pPr>
            <a:endParaRPr lang="en-CA">
              <a:latin typeface="+mn-lt"/>
            </a:endParaRPr>
          </a:p>
        </p:txBody>
      </p:sp>
      <p:pic>
        <p:nvPicPr>
          <p:cNvPr id="10" name="Content Placeholder 11">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99833" y="5191653"/>
            <a:ext cx="933328" cy="1053572"/>
          </a:xfrm>
          <a:prstGeom prst="rect">
            <a:avLst/>
          </a:prstGeom>
        </p:spPr>
      </p:pic>
      <p:pic>
        <p:nvPicPr>
          <p:cNvPr id="8" name="Graphic 10">
            <a:extLst>
              <a:ext uri="{FF2B5EF4-FFF2-40B4-BE49-F238E27FC236}">
                <a16:creationId xmlns:a16="http://schemas.microsoft.com/office/drawing/2014/main" id="{EC6F9AF4-92B6-3F2A-1B20-95C34AADEA26}"/>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97306" y="4220378"/>
            <a:ext cx="1814110" cy="1804930"/>
          </a:xfrm>
          <a:prstGeom prst="rect">
            <a:avLst/>
          </a:prstGeom>
        </p:spPr>
      </p:pic>
      <p:pic>
        <p:nvPicPr>
          <p:cNvPr id="11" name="Graphic 11">
            <a:extLst>
              <a:ext uri="{FF2B5EF4-FFF2-40B4-BE49-F238E27FC236}">
                <a16:creationId xmlns:a16="http://schemas.microsoft.com/office/drawing/2014/main" id="{B6F1AEA4-E314-D2FF-168E-2D715FF2C413}"/>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802655" y="4569247"/>
            <a:ext cx="1226544" cy="1189821"/>
          </a:xfrm>
          <a:prstGeom prst="rect">
            <a:avLst/>
          </a:prstGeom>
        </p:spPr>
      </p:pic>
      <p:pic>
        <p:nvPicPr>
          <p:cNvPr id="12" name="Graphic 12">
            <a:extLst>
              <a:ext uri="{FF2B5EF4-FFF2-40B4-BE49-F238E27FC236}">
                <a16:creationId xmlns:a16="http://schemas.microsoft.com/office/drawing/2014/main" id="{016AAD06-A3F8-FA38-106C-02A5B95F68CB}"/>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464367" y="4504980"/>
            <a:ext cx="1345893" cy="1327532"/>
          </a:xfrm>
          <a:prstGeom prst="rect">
            <a:avLst/>
          </a:prstGeom>
        </p:spPr>
      </p:pic>
    </p:spTree>
    <p:extLst>
      <p:ext uri="{BB962C8B-B14F-4D97-AF65-F5344CB8AC3E}">
        <p14:creationId xmlns:p14="http://schemas.microsoft.com/office/powerpoint/2010/main" val="606327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5" name="Rectangle 48">
            <a:extLst>
              <a:ext uri="{FF2B5EF4-FFF2-40B4-BE49-F238E27FC236}">
                <a16:creationId xmlns:a16="http://schemas.microsoft.com/office/drawing/2014/main" id="{1ED8053C-AF28-403A-90F2-67A100EDEC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029229" y="1227166"/>
            <a:ext cx="5499870" cy="1165937"/>
          </a:xfrm>
        </p:spPr>
        <p:txBody>
          <a:bodyPr vert="horz" lIns="91440" tIns="45720" rIns="91440" bIns="45720" rtlCol="0" anchor="b">
            <a:noAutofit/>
          </a:bodyPr>
          <a:lstStyle/>
          <a:p>
            <a:pPr algn="r"/>
            <a:r>
              <a:rPr lang="en-US" b="1">
                <a:latin typeface="Gotham Rounded Book"/>
                <a:cs typeface="Calibri Light"/>
              </a:rPr>
              <a:t>Examples of Government Responsibilities</a:t>
            </a:r>
            <a:endParaRPr lang="en-US" b="1">
              <a:latin typeface="Gotham Rounded Book"/>
            </a:endParaRPr>
          </a:p>
        </p:txBody>
      </p:sp>
      <p:sp>
        <p:nvSpPr>
          <p:cNvPr id="3" name="Content Placeholder 2">
            <a:extLst>
              <a:ext uri="{C183D7F6-B498-43B3-948B-1728B52AA6E4}">
                <adec:decorative xmlns:adec="http://schemas.microsoft.com/office/drawing/2017/decorative" val="1"/>
              </a:ext>
            </a:extLst>
          </p:cNvPr>
          <p:cNvSpPr>
            <a:spLocks noGrp="1"/>
          </p:cNvSpPr>
          <p:nvPr>
            <p:ph idx="1"/>
          </p:nvPr>
        </p:nvSpPr>
        <p:spPr>
          <a:xfrm>
            <a:off x="6796586" y="4501039"/>
            <a:ext cx="4898589" cy="875633"/>
          </a:xfrm>
        </p:spPr>
        <p:txBody>
          <a:bodyPr vert="horz" lIns="91440" tIns="45720" rIns="91440" bIns="45720" rtlCol="0">
            <a:normAutofit/>
          </a:bodyPr>
          <a:lstStyle/>
          <a:p>
            <a:pPr marL="0" indent="0">
              <a:buNone/>
            </a:pPr>
            <a:r>
              <a:rPr lang="en-US" sz="2400">
                <a:latin typeface="+mn-lt"/>
              </a:rPr>
              <a:t>​</a:t>
            </a:r>
          </a:p>
        </p:txBody>
      </p:sp>
      <p:sp>
        <p:nvSpPr>
          <p:cNvPr id="66" name="Freeform: Shape 50">
            <a:extLst>
              <a:ext uri="{FF2B5EF4-FFF2-40B4-BE49-F238E27FC236}">
                <a16:creationId xmlns:a16="http://schemas.microsoft.com/office/drawing/2014/main" id="{1B4300A5-BDF0-4AC1-B637-40BC04A6E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1842" y="398899"/>
            <a:ext cx="5941672" cy="6060202"/>
          </a:xfrm>
          <a:custGeom>
            <a:avLst/>
            <a:gdLst>
              <a:gd name="connsiteX0" fmla="*/ 4515496 w 5599176"/>
              <a:gd name="connsiteY0" fmla="*/ 4528466 h 5837866"/>
              <a:gd name="connsiteX1" fmla="*/ 5109352 w 5599176"/>
              <a:gd name="connsiteY1" fmla="*/ 4528466 h 5837866"/>
              <a:gd name="connsiteX2" fmla="*/ 5137310 w 5599176"/>
              <a:gd name="connsiteY2" fmla="*/ 4532179 h 5837866"/>
              <a:gd name="connsiteX3" fmla="*/ 5156538 w 5599176"/>
              <a:gd name="connsiteY3" fmla="*/ 4540242 h 5837866"/>
              <a:gd name="connsiteX4" fmla="*/ 5144787 w 5599176"/>
              <a:gd name="connsiteY4" fmla="*/ 4560566 h 5837866"/>
              <a:gd name="connsiteX5" fmla="*/ 4728451 w 5599176"/>
              <a:gd name="connsiteY5" fmla="*/ 5280629 h 5837866"/>
              <a:gd name="connsiteX6" fmla="*/ 4480407 w 5599176"/>
              <a:gd name="connsiteY6" fmla="*/ 5424788 h 5837866"/>
              <a:gd name="connsiteX7" fmla="*/ 4281024 w 5599176"/>
              <a:gd name="connsiteY7" fmla="*/ 5424788 h 5837866"/>
              <a:gd name="connsiteX8" fmla="*/ 4257765 w 5599176"/>
              <a:gd name="connsiteY8" fmla="*/ 5424788 h 5837866"/>
              <a:gd name="connsiteX9" fmla="*/ 4235569 w 5599176"/>
              <a:gd name="connsiteY9" fmla="*/ 5386568 h 5837866"/>
              <a:gd name="connsiteX10" fmla="*/ 4126859 w 5599176"/>
              <a:gd name="connsiteY10" fmla="*/ 5199359 h 5837866"/>
              <a:gd name="connsiteX11" fmla="*/ 4126859 w 5599176"/>
              <a:gd name="connsiteY11" fmla="*/ 5094573 h 5837866"/>
              <a:gd name="connsiteX12" fmla="*/ 4424429 w 5599176"/>
              <a:gd name="connsiteY12" fmla="*/ 4582137 h 5837866"/>
              <a:gd name="connsiteX13" fmla="*/ 4515496 w 5599176"/>
              <a:gd name="connsiteY13" fmla="*/ 4528466 h 5837866"/>
              <a:gd name="connsiteX14" fmla="*/ 627252 w 5599176"/>
              <a:gd name="connsiteY14" fmla="*/ 3856590 h 5837866"/>
              <a:gd name="connsiteX15" fmla="*/ 1573411 w 5599176"/>
              <a:gd name="connsiteY15" fmla="*/ 3856590 h 5837866"/>
              <a:gd name="connsiteX16" fmla="*/ 1708576 w 5599176"/>
              <a:gd name="connsiteY16" fmla="*/ 3931724 h 5837866"/>
              <a:gd name="connsiteX17" fmla="*/ 2181655 w 5599176"/>
              <a:gd name="connsiteY17" fmla="*/ 4741500 h 5837866"/>
              <a:gd name="connsiteX18" fmla="*/ 2181655 w 5599176"/>
              <a:gd name="connsiteY18" fmla="*/ 4897334 h 5837866"/>
              <a:gd name="connsiteX19" fmla="*/ 1708576 w 5599176"/>
              <a:gd name="connsiteY19" fmla="*/ 5707109 h 5837866"/>
              <a:gd name="connsiteX20" fmla="*/ 1573411 w 5599176"/>
              <a:gd name="connsiteY20" fmla="*/ 5782243 h 5837866"/>
              <a:gd name="connsiteX21" fmla="*/ 627252 w 5599176"/>
              <a:gd name="connsiteY21" fmla="*/ 5782243 h 5837866"/>
              <a:gd name="connsiteX22" fmla="*/ 492087 w 5599176"/>
              <a:gd name="connsiteY22" fmla="*/ 5707109 h 5837866"/>
              <a:gd name="connsiteX23" fmla="*/ 19008 w 5599176"/>
              <a:gd name="connsiteY23" fmla="*/ 4897334 h 5837866"/>
              <a:gd name="connsiteX24" fmla="*/ 19008 w 5599176"/>
              <a:gd name="connsiteY24" fmla="*/ 4741500 h 5837866"/>
              <a:gd name="connsiteX25" fmla="*/ 492087 w 5599176"/>
              <a:gd name="connsiteY25" fmla="*/ 3931724 h 5837866"/>
              <a:gd name="connsiteX26" fmla="*/ 627252 w 5599176"/>
              <a:gd name="connsiteY26" fmla="*/ 3856590 h 5837866"/>
              <a:gd name="connsiteX27" fmla="*/ 2885347 w 5599176"/>
              <a:gd name="connsiteY27" fmla="*/ 2102288 h 5837866"/>
              <a:gd name="connsiteX28" fmla="*/ 4480407 w 5599176"/>
              <a:gd name="connsiteY28" fmla="*/ 2102288 h 5837866"/>
              <a:gd name="connsiteX29" fmla="*/ 4728451 w 5599176"/>
              <a:gd name="connsiteY29" fmla="*/ 2246446 h 5837866"/>
              <a:gd name="connsiteX30" fmla="*/ 5524258 w 5599176"/>
              <a:gd name="connsiteY30" fmla="*/ 3622812 h 5837866"/>
              <a:gd name="connsiteX31" fmla="*/ 5524258 w 5599176"/>
              <a:gd name="connsiteY31" fmla="*/ 3904264 h 5837866"/>
              <a:gd name="connsiteX32" fmla="*/ 5228769 w 5599176"/>
              <a:gd name="connsiteY32" fmla="*/ 4415318 h 5837866"/>
              <a:gd name="connsiteX33" fmla="*/ 5203866 w 5599176"/>
              <a:gd name="connsiteY33" fmla="*/ 4458387 h 5837866"/>
              <a:gd name="connsiteX34" fmla="*/ 5204742 w 5599176"/>
              <a:gd name="connsiteY34" fmla="*/ 4458755 h 5837866"/>
              <a:gd name="connsiteX35" fmla="*/ 5248690 w 5599176"/>
              <a:gd name="connsiteY35" fmla="*/ 4503079 h 5837866"/>
              <a:gd name="connsiteX36" fmla="*/ 5582899 w 5599176"/>
              <a:gd name="connsiteY36" fmla="*/ 5081103 h 5837866"/>
              <a:gd name="connsiteX37" fmla="*/ 5582899 w 5599176"/>
              <a:gd name="connsiteY37" fmla="*/ 5199302 h 5837866"/>
              <a:gd name="connsiteX38" fmla="*/ 5248690 w 5599176"/>
              <a:gd name="connsiteY38" fmla="*/ 5777325 h 5837866"/>
              <a:gd name="connsiteX39" fmla="*/ 5144519 w 5599176"/>
              <a:gd name="connsiteY39" fmla="*/ 5837866 h 5837866"/>
              <a:gd name="connsiteX40" fmla="*/ 4474653 w 5599176"/>
              <a:gd name="connsiteY40" fmla="*/ 5837866 h 5837866"/>
              <a:gd name="connsiteX41" fmla="*/ 4371930 w 5599176"/>
              <a:gd name="connsiteY41" fmla="*/ 5777325 h 5837866"/>
              <a:gd name="connsiteX42" fmla="*/ 4191892 w 5599176"/>
              <a:gd name="connsiteY42" fmla="*/ 5467287 h 5837866"/>
              <a:gd name="connsiteX43" fmla="*/ 4171554 w 5599176"/>
              <a:gd name="connsiteY43" fmla="*/ 5432262 h 5837866"/>
              <a:gd name="connsiteX44" fmla="*/ 4187556 w 5599176"/>
              <a:gd name="connsiteY44" fmla="*/ 5432262 h 5837866"/>
              <a:gd name="connsiteX45" fmla="*/ 4263195 w 5599176"/>
              <a:gd name="connsiteY45" fmla="*/ 5432262 h 5837866"/>
              <a:gd name="connsiteX46" fmla="*/ 4296053 w 5599176"/>
              <a:gd name="connsiteY46" fmla="*/ 5488847 h 5837866"/>
              <a:gd name="connsiteX47" fmla="*/ 4421590 w 5599176"/>
              <a:gd name="connsiteY47" fmla="*/ 5705031 h 5837866"/>
              <a:gd name="connsiteX48" fmla="*/ 4512658 w 5599176"/>
              <a:gd name="connsiteY48" fmla="*/ 5758703 h 5837866"/>
              <a:gd name="connsiteX49" fmla="*/ 5106515 w 5599176"/>
              <a:gd name="connsiteY49" fmla="*/ 5758703 h 5837866"/>
              <a:gd name="connsiteX50" fmla="*/ 5198863 w 5599176"/>
              <a:gd name="connsiteY50" fmla="*/ 5705031 h 5837866"/>
              <a:gd name="connsiteX51" fmla="*/ 5495151 w 5599176"/>
              <a:gd name="connsiteY51" fmla="*/ 5192597 h 5837866"/>
              <a:gd name="connsiteX52" fmla="*/ 5495151 w 5599176"/>
              <a:gd name="connsiteY52" fmla="*/ 5087808 h 5837866"/>
              <a:gd name="connsiteX53" fmla="*/ 5198863 w 5599176"/>
              <a:gd name="connsiteY53" fmla="*/ 4575374 h 5837866"/>
              <a:gd name="connsiteX54" fmla="*/ 5159904 w 5599176"/>
              <a:gd name="connsiteY54" fmla="*/ 4536079 h 5837866"/>
              <a:gd name="connsiteX55" fmla="*/ 5155395 w 5599176"/>
              <a:gd name="connsiteY55" fmla="*/ 4534190 h 5837866"/>
              <a:gd name="connsiteX56" fmla="*/ 5179563 w 5599176"/>
              <a:gd name="connsiteY56" fmla="*/ 4492393 h 5837866"/>
              <a:gd name="connsiteX57" fmla="*/ 5197535 w 5599176"/>
              <a:gd name="connsiteY57" fmla="*/ 4461308 h 5837866"/>
              <a:gd name="connsiteX58" fmla="*/ 5178894 w 5599176"/>
              <a:gd name="connsiteY58" fmla="*/ 4453491 h 5837866"/>
              <a:gd name="connsiteX59" fmla="*/ 5147358 w 5599176"/>
              <a:gd name="connsiteY59" fmla="*/ 4449302 h 5837866"/>
              <a:gd name="connsiteX60" fmla="*/ 4477491 w 5599176"/>
              <a:gd name="connsiteY60" fmla="*/ 4449302 h 5837866"/>
              <a:gd name="connsiteX61" fmla="*/ 4374769 w 5599176"/>
              <a:gd name="connsiteY61" fmla="*/ 4509842 h 5837866"/>
              <a:gd name="connsiteX62" fmla="*/ 4039112 w 5599176"/>
              <a:gd name="connsiteY62" fmla="*/ 5087866 h 5837866"/>
              <a:gd name="connsiteX63" fmla="*/ 4039112 w 5599176"/>
              <a:gd name="connsiteY63" fmla="*/ 5206066 h 5837866"/>
              <a:gd name="connsiteX64" fmla="*/ 4149904 w 5599176"/>
              <a:gd name="connsiteY64" fmla="*/ 5396858 h 5837866"/>
              <a:gd name="connsiteX65" fmla="*/ 4166123 w 5599176"/>
              <a:gd name="connsiteY65" fmla="*/ 5424788 h 5837866"/>
              <a:gd name="connsiteX66" fmla="*/ 4090989 w 5599176"/>
              <a:gd name="connsiteY66" fmla="*/ 5424788 h 5837866"/>
              <a:gd name="connsiteX67" fmla="*/ 2885347 w 5599176"/>
              <a:gd name="connsiteY67" fmla="*/ 5424788 h 5837866"/>
              <a:gd name="connsiteX68" fmla="*/ 2640748 w 5599176"/>
              <a:gd name="connsiteY68" fmla="*/ 5280629 h 5837866"/>
              <a:gd name="connsiteX69" fmla="*/ 1841498 w 5599176"/>
              <a:gd name="connsiteY69" fmla="*/ 3904264 h 5837866"/>
              <a:gd name="connsiteX70" fmla="*/ 1841498 w 5599176"/>
              <a:gd name="connsiteY70" fmla="*/ 3622812 h 5837866"/>
              <a:gd name="connsiteX71" fmla="*/ 2640748 w 5599176"/>
              <a:gd name="connsiteY71" fmla="*/ 2246446 h 5837866"/>
              <a:gd name="connsiteX72" fmla="*/ 2885347 w 5599176"/>
              <a:gd name="connsiteY72" fmla="*/ 2102288 h 5837866"/>
              <a:gd name="connsiteX73" fmla="*/ 1398966 w 5599176"/>
              <a:gd name="connsiteY73" fmla="*/ 1296578 h 5837866"/>
              <a:gd name="connsiteX74" fmla="*/ 2124510 w 5599176"/>
              <a:gd name="connsiteY74" fmla="*/ 1296578 h 5837866"/>
              <a:gd name="connsiteX75" fmla="*/ 2228158 w 5599176"/>
              <a:gd name="connsiteY75" fmla="*/ 1355876 h 5837866"/>
              <a:gd name="connsiteX76" fmla="*/ 2590929 w 5599176"/>
              <a:gd name="connsiteY76" fmla="*/ 1994969 h 5837866"/>
              <a:gd name="connsiteX77" fmla="*/ 2590929 w 5599176"/>
              <a:gd name="connsiteY77" fmla="*/ 2117956 h 5837866"/>
              <a:gd name="connsiteX78" fmla="*/ 2228158 w 5599176"/>
              <a:gd name="connsiteY78" fmla="*/ 2757048 h 5837866"/>
              <a:gd name="connsiteX79" fmla="*/ 2124510 w 5599176"/>
              <a:gd name="connsiteY79" fmla="*/ 2816345 h 5837866"/>
              <a:gd name="connsiteX80" fmla="*/ 1398966 w 5599176"/>
              <a:gd name="connsiteY80" fmla="*/ 2816345 h 5837866"/>
              <a:gd name="connsiteX81" fmla="*/ 1295319 w 5599176"/>
              <a:gd name="connsiteY81" fmla="*/ 2757048 h 5837866"/>
              <a:gd name="connsiteX82" fmla="*/ 932547 w 5599176"/>
              <a:gd name="connsiteY82" fmla="*/ 2117956 h 5837866"/>
              <a:gd name="connsiteX83" fmla="*/ 932547 w 5599176"/>
              <a:gd name="connsiteY83" fmla="*/ 1994969 h 5837866"/>
              <a:gd name="connsiteX84" fmla="*/ 1295319 w 5599176"/>
              <a:gd name="connsiteY84" fmla="*/ 1355876 h 5837866"/>
              <a:gd name="connsiteX85" fmla="*/ 1398966 w 5599176"/>
              <a:gd name="connsiteY85" fmla="*/ 1296578 h 5837866"/>
              <a:gd name="connsiteX86" fmla="*/ 2833339 w 5599176"/>
              <a:gd name="connsiteY86" fmla="*/ 0 h 5837866"/>
              <a:gd name="connsiteX87" fmla="*/ 3790866 w 5599176"/>
              <a:gd name="connsiteY87" fmla="*/ 0 h 5837866"/>
              <a:gd name="connsiteX88" fmla="*/ 3927655 w 5599176"/>
              <a:gd name="connsiteY88" fmla="*/ 78257 h 5837866"/>
              <a:gd name="connsiteX89" fmla="*/ 4406417 w 5599176"/>
              <a:gd name="connsiteY89" fmla="*/ 921691 h 5837866"/>
              <a:gd name="connsiteX90" fmla="*/ 4406417 w 5599176"/>
              <a:gd name="connsiteY90" fmla="*/ 1084002 h 5837866"/>
              <a:gd name="connsiteX91" fmla="*/ 3927655 w 5599176"/>
              <a:gd name="connsiteY91" fmla="*/ 1927435 h 5837866"/>
              <a:gd name="connsiteX92" fmla="*/ 3790866 w 5599176"/>
              <a:gd name="connsiteY92" fmla="*/ 2005692 h 5837866"/>
              <a:gd name="connsiteX93" fmla="*/ 2833339 w 5599176"/>
              <a:gd name="connsiteY93" fmla="*/ 2005692 h 5837866"/>
              <a:gd name="connsiteX94" fmla="*/ 2696552 w 5599176"/>
              <a:gd name="connsiteY94" fmla="*/ 1927435 h 5837866"/>
              <a:gd name="connsiteX95" fmla="*/ 2217788 w 5599176"/>
              <a:gd name="connsiteY95" fmla="*/ 1084002 h 5837866"/>
              <a:gd name="connsiteX96" fmla="*/ 2217788 w 5599176"/>
              <a:gd name="connsiteY96" fmla="*/ 921691 h 5837866"/>
              <a:gd name="connsiteX97" fmla="*/ 2696552 w 5599176"/>
              <a:gd name="connsiteY97" fmla="*/ 78257 h 5837866"/>
              <a:gd name="connsiteX98" fmla="*/ 2833339 w 5599176"/>
              <a:gd name="connsiteY98" fmla="*/ 0 h 5837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5599176" h="5837866">
                <a:moveTo>
                  <a:pt x="4515496" y="4528466"/>
                </a:moveTo>
                <a:cubicBezTo>
                  <a:pt x="4515496" y="4528466"/>
                  <a:pt x="4515496" y="4528466"/>
                  <a:pt x="5109352" y="4528466"/>
                </a:cubicBezTo>
                <a:cubicBezTo>
                  <a:pt x="5118972" y="4528466"/>
                  <a:pt x="5128352" y="4529744"/>
                  <a:pt x="5137310" y="4532179"/>
                </a:cubicBezTo>
                <a:lnTo>
                  <a:pt x="5156538" y="4540242"/>
                </a:lnTo>
                <a:lnTo>
                  <a:pt x="5144787" y="4560566"/>
                </a:lnTo>
                <a:cubicBezTo>
                  <a:pt x="5038535" y="4744330"/>
                  <a:pt x="4902533" y="4979549"/>
                  <a:pt x="4728451" y="5280629"/>
                </a:cubicBezTo>
                <a:cubicBezTo>
                  <a:pt x="4676776" y="5369869"/>
                  <a:pt x="4583758" y="5424788"/>
                  <a:pt x="4480407" y="5424788"/>
                </a:cubicBezTo>
                <a:cubicBezTo>
                  <a:pt x="4480407" y="5424788"/>
                  <a:pt x="4480407" y="5424788"/>
                  <a:pt x="4281024" y="5424788"/>
                </a:cubicBezTo>
                <a:lnTo>
                  <a:pt x="4257765" y="5424788"/>
                </a:lnTo>
                <a:lnTo>
                  <a:pt x="4235569" y="5386568"/>
                </a:lnTo>
                <a:cubicBezTo>
                  <a:pt x="4204665" y="5333348"/>
                  <a:pt x="4168705" y="5271421"/>
                  <a:pt x="4126859" y="5199359"/>
                </a:cubicBezTo>
                <a:cubicBezTo>
                  <a:pt x="4107621" y="5167412"/>
                  <a:pt x="4107621" y="5126520"/>
                  <a:pt x="4126859" y="5094573"/>
                </a:cubicBezTo>
                <a:cubicBezTo>
                  <a:pt x="4126859" y="5094573"/>
                  <a:pt x="4126859" y="5094573"/>
                  <a:pt x="4424429" y="4582137"/>
                </a:cubicBezTo>
                <a:cubicBezTo>
                  <a:pt x="4442387" y="4548913"/>
                  <a:pt x="4478299" y="4528466"/>
                  <a:pt x="4515496" y="4528466"/>
                </a:cubicBezTo>
                <a:close/>
                <a:moveTo>
                  <a:pt x="627252" y="3856590"/>
                </a:moveTo>
                <a:cubicBezTo>
                  <a:pt x="1573411" y="3856590"/>
                  <a:pt x="1573411" y="3856590"/>
                  <a:pt x="1573411" y="3856590"/>
                </a:cubicBezTo>
                <a:cubicBezTo>
                  <a:pt x="1621281" y="3856590"/>
                  <a:pt x="1683233" y="3889983"/>
                  <a:pt x="1708576" y="3931724"/>
                </a:cubicBezTo>
                <a:cubicBezTo>
                  <a:pt x="2181655" y="4741500"/>
                  <a:pt x="2181655" y="4741500"/>
                  <a:pt x="2181655" y="4741500"/>
                </a:cubicBezTo>
                <a:cubicBezTo>
                  <a:pt x="2204183" y="4786024"/>
                  <a:pt x="2204183" y="4852809"/>
                  <a:pt x="2181655" y="4897334"/>
                </a:cubicBezTo>
                <a:cubicBezTo>
                  <a:pt x="1708576" y="5707109"/>
                  <a:pt x="1708576" y="5707109"/>
                  <a:pt x="1708576" y="5707109"/>
                </a:cubicBezTo>
                <a:cubicBezTo>
                  <a:pt x="1683233" y="5748851"/>
                  <a:pt x="1621281" y="5782243"/>
                  <a:pt x="1573411" y="5782243"/>
                </a:cubicBezTo>
                <a:lnTo>
                  <a:pt x="627252" y="5782243"/>
                </a:lnTo>
                <a:cubicBezTo>
                  <a:pt x="576565" y="5782243"/>
                  <a:pt x="514614" y="5748851"/>
                  <a:pt x="492087" y="5707109"/>
                </a:cubicBezTo>
                <a:cubicBezTo>
                  <a:pt x="19008" y="4897334"/>
                  <a:pt x="19008" y="4897334"/>
                  <a:pt x="19008" y="4897334"/>
                </a:cubicBezTo>
                <a:cubicBezTo>
                  <a:pt x="-6336" y="4852809"/>
                  <a:pt x="-6336" y="4786024"/>
                  <a:pt x="19008" y="4741500"/>
                </a:cubicBezTo>
                <a:cubicBezTo>
                  <a:pt x="492087" y="3931724"/>
                  <a:pt x="492087" y="3931724"/>
                  <a:pt x="492087" y="3931724"/>
                </a:cubicBezTo>
                <a:cubicBezTo>
                  <a:pt x="514614" y="3889983"/>
                  <a:pt x="576565" y="3856590"/>
                  <a:pt x="627252" y="3856590"/>
                </a:cubicBezTo>
                <a:close/>
                <a:moveTo>
                  <a:pt x="2885347" y="2102288"/>
                </a:moveTo>
                <a:cubicBezTo>
                  <a:pt x="2885347" y="2102288"/>
                  <a:pt x="2885347" y="2102288"/>
                  <a:pt x="4480407" y="2102288"/>
                </a:cubicBezTo>
                <a:cubicBezTo>
                  <a:pt x="4583758" y="2102288"/>
                  <a:pt x="4676776" y="2157205"/>
                  <a:pt x="4728451" y="2246446"/>
                </a:cubicBezTo>
                <a:cubicBezTo>
                  <a:pt x="4728451" y="2246446"/>
                  <a:pt x="4728451" y="2246446"/>
                  <a:pt x="5524258" y="3622812"/>
                </a:cubicBezTo>
                <a:cubicBezTo>
                  <a:pt x="5575934" y="3708621"/>
                  <a:pt x="5575934" y="3818455"/>
                  <a:pt x="5524258" y="3904264"/>
                </a:cubicBezTo>
                <a:cubicBezTo>
                  <a:pt x="5524258" y="3904264"/>
                  <a:pt x="5524258" y="3904264"/>
                  <a:pt x="5228769" y="4415318"/>
                </a:cubicBezTo>
                <a:lnTo>
                  <a:pt x="5203866" y="4458387"/>
                </a:lnTo>
                <a:lnTo>
                  <a:pt x="5204742" y="4458755"/>
                </a:lnTo>
                <a:cubicBezTo>
                  <a:pt x="5222647" y="4469206"/>
                  <a:pt x="5237838" y="4484340"/>
                  <a:pt x="5248690" y="4503079"/>
                </a:cubicBezTo>
                <a:cubicBezTo>
                  <a:pt x="5248690" y="4503079"/>
                  <a:pt x="5248690" y="4503079"/>
                  <a:pt x="5582899" y="5081103"/>
                </a:cubicBezTo>
                <a:cubicBezTo>
                  <a:pt x="5604602" y="5117139"/>
                  <a:pt x="5604602" y="5163265"/>
                  <a:pt x="5582899" y="5199302"/>
                </a:cubicBezTo>
                <a:cubicBezTo>
                  <a:pt x="5582899" y="5199302"/>
                  <a:pt x="5582899" y="5199302"/>
                  <a:pt x="5248690" y="5777325"/>
                </a:cubicBezTo>
                <a:cubicBezTo>
                  <a:pt x="5226987" y="5814802"/>
                  <a:pt x="5187924" y="5837866"/>
                  <a:pt x="5144519" y="5837866"/>
                </a:cubicBezTo>
                <a:cubicBezTo>
                  <a:pt x="5144519" y="5837866"/>
                  <a:pt x="5144519" y="5837866"/>
                  <a:pt x="4474653" y="5837866"/>
                </a:cubicBezTo>
                <a:cubicBezTo>
                  <a:pt x="4432695" y="5837866"/>
                  <a:pt x="4392186" y="5814802"/>
                  <a:pt x="4371930" y="5777325"/>
                </a:cubicBezTo>
                <a:cubicBezTo>
                  <a:pt x="4371930" y="5777325"/>
                  <a:pt x="4371930" y="5777325"/>
                  <a:pt x="4191892" y="5467287"/>
                </a:cubicBezTo>
                <a:lnTo>
                  <a:pt x="4171554" y="5432262"/>
                </a:lnTo>
                <a:lnTo>
                  <a:pt x="4187556" y="5432262"/>
                </a:lnTo>
                <a:lnTo>
                  <a:pt x="4263195" y="5432262"/>
                </a:lnTo>
                <a:lnTo>
                  <a:pt x="4296053" y="5488847"/>
                </a:lnTo>
                <a:cubicBezTo>
                  <a:pt x="4421590" y="5705031"/>
                  <a:pt x="4421590" y="5705031"/>
                  <a:pt x="4421590" y="5705031"/>
                </a:cubicBezTo>
                <a:cubicBezTo>
                  <a:pt x="4439548" y="5738256"/>
                  <a:pt x="4475462" y="5758703"/>
                  <a:pt x="4512658" y="5758703"/>
                </a:cubicBezTo>
                <a:cubicBezTo>
                  <a:pt x="5106515" y="5758703"/>
                  <a:pt x="5106515" y="5758703"/>
                  <a:pt x="5106515" y="5758703"/>
                </a:cubicBezTo>
                <a:cubicBezTo>
                  <a:pt x="5144993" y="5758703"/>
                  <a:pt x="5179624" y="5738256"/>
                  <a:pt x="5198863" y="5705031"/>
                </a:cubicBezTo>
                <a:cubicBezTo>
                  <a:pt x="5495151" y="5192597"/>
                  <a:pt x="5495151" y="5192597"/>
                  <a:pt x="5495151" y="5192597"/>
                </a:cubicBezTo>
                <a:cubicBezTo>
                  <a:pt x="5514390" y="5160648"/>
                  <a:pt x="5514390" y="5119756"/>
                  <a:pt x="5495151" y="5087808"/>
                </a:cubicBezTo>
                <a:cubicBezTo>
                  <a:pt x="5198863" y="4575374"/>
                  <a:pt x="5198863" y="4575374"/>
                  <a:pt x="5198863" y="4575374"/>
                </a:cubicBezTo>
                <a:cubicBezTo>
                  <a:pt x="5189244" y="4558761"/>
                  <a:pt x="5175776" y="4545343"/>
                  <a:pt x="5159904" y="4536079"/>
                </a:cubicBezTo>
                <a:lnTo>
                  <a:pt x="5155395" y="4534190"/>
                </a:lnTo>
                <a:lnTo>
                  <a:pt x="5179563" y="4492393"/>
                </a:lnTo>
                <a:lnTo>
                  <a:pt x="5197535" y="4461308"/>
                </a:lnTo>
                <a:lnTo>
                  <a:pt x="5178894" y="4453491"/>
                </a:lnTo>
                <a:cubicBezTo>
                  <a:pt x="5168788" y="4450743"/>
                  <a:pt x="5158209" y="4449302"/>
                  <a:pt x="5147358" y="4449302"/>
                </a:cubicBezTo>
                <a:cubicBezTo>
                  <a:pt x="4477491" y="4449302"/>
                  <a:pt x="4477491" y="4449302"/>
                  <a:pt x="4477491" y="4449302"/>
                </a:cubicBezTo>
                <a:cubicBezTo>
                  <a:pt x="4435534" y="4449302"/>
                  <a:pt x="4395024" y="4472365"/>
                  <a:pt x="4374769" y="4509842"/>
                </a:cubicBezTo>
                <a:cubicBezTo>
                  <a:pt x="4039112" y="5087866"/>
                  <a:pt x="4039112" y="5087866"/>
                  <a:pt x="4039112" y="5087866"/>
                </a:cubicBezTo>
                <a:cubicBezTo>
                  <a:pt x="4017409" y="5123902"/>
                  <a:pt x="4017409" y="5170028"/>
                  <a:pt x="4039112" y="5206066"/>
                </a:cubicBezTo>
                <a:cubicBezTo>
                  <a:pt x="4081068" y="5278318"/>
                  <a:pt x="4117780" y="5341539"/>
                  <a:pt x="4149904" y="5396858"/>
                </a:cubicBezTo>
                <a:lnTo>
                  <a:pt x="4166123" y="5424788"/>
                </a:lnTo>
                <a:lnTo>
                  <a:pt x="4090989" y="5424788"/>
                </a:lnTo>
                <a:cubicBezTo>
                  <a:pt x="3857338" y="5424788"/>
                  <a:pt x="3483496" y="5424788"/>
                  <a:pt x="2885347" y="5424788"/>
                </a:cubicBezTo>
                <a:cubicBezTo>
                  <a:pt x="2785442" y="5424788"/>
                  <a:pt x="2688979" y="5369869"/>
                  <a:pt x="2640748" y="5280629"/>
                </a:cubicBezTo>
                <a:cubicBezTo>
                  <a:pt x="2640748" y="5280629"/>
                  <a:pt x="2640748" y="5280629"/>
                  <a:pt x="1841498" y="3904264"/>
                </a:cubicBezTo>
                <a:cubicBezTo>
                  <a:pt x="1789821" y="3818455"/>
                  <a:pt x="1789821" y="3708621"/>
                  <a:pt x="1841498" y="3622812"/>
                </a:cubicBezTo>
                <a:cubicBezTo>
                  <a:pt x="1841498" y="3622812"/>
                  <a:pt x="1841498" y="3622812"/>
                  <a:pt x="2640748" y="2246446"/>
                </a:cubicBezTo>
                <a:cubicBezTo>
                  <a:pt x="2688979" y="2157205"/>
                  <a:pt x="2785442" y="2102288"/>
                  <a:pt x="2885347" y="2102288"/>
                </a:cubicBezTo>
                <a:close/>
                <a:moveTo>
                  <a:pt x="1398966" y="1296578"/>
                </a:moveTo>
                <a:cubicBezTo>
                  <a:pt x="2124510" y="1296578"/>
                  <a:pt x="2124510" y="1296578"/>
                  <a:pt x="2124510" y="1296578"/>
                </a:cubicBezTo>
                <a:cubicBezTo>
                  <a:pt x="2161218" y="1296578"/>
                  <a:pt x="2208725" y="1322933"/>
                  <a:pt x="2228158" y="1355876"/>
                </a:cubicBezTo>
                <a:cubicBezTo>
                  <a:pt x="2590929" y="1994969"/>
                  <a:pt x="2590929" y="1994969"/>
                  <a:pt x="2590929" y="1994969"/>
                </a:cubicBezTo>
                <a:cubicBezTo>
                  <a:pt x="2608205" y="2030108"/>
                  <a:pt x="2608205" y="2082816"/>
                  <a:pt x="2590929" y="2117956"/>
                </a:cubicBezTo>
                <a:cubicBezTo>
                  <a:pt x="2228158" y="2757048"/>
                  <a:pt x="2228158" y="2757048"/>
                  <a:pt x="2228158" y="2757048"/>
                </a:cubicBezTo>
                <a:cubicBezTo>
                  <a:pt x="2208725" y="2789992"/>
                  <a:pt x="2161218" y="2816345"/>
                  <a:pt x="2124510" y="2816345"/>
                </a:cubicBezTo>
                <a:lnTo>
                  <a:pt x="1398966" y="2816345"/>
                </a:lnTo>
                <a:cubicBezTo>
                  <a:pt x="1360099" y="2816345"/>
                  <a:pt x="1312593" y="2789992"/>
                  <a:pt x="1295319" y="2757048"/>
                </a:cubicBezTo>
                <a:cubicBezTo>
                  <a:pt x="932547" y="2117956"/>
                  <a:pt x="932547" y="2117956"/>
                  <a:pt x="932547" y="2117956"/>
                </a:cubicBezTo>
                <a:cubicBezTo>
                  <a:pt x="913112" y="2082816"/>
                  <a:pt x="913112" y="2030108"/>
                  <a:pt x="932547" y="1994969"/>
                </a:cubicBezTo>
                <a:cubicBezTo>
                  <a:pt x="1295319" y="1355876"/>
                  <a:pt x="1295319" y="1355876"/>
                  <a:pt x="1295319" y="1355876"/>
                </a:cubicBezTo>
                <a:cubicBezTo>
                  <a:pt x="1312593" y="1322933"/>
                  <a:pt x="1360099" y="1296578"/>
                  <a:pt x="1398966" y="1296578"/>
                </a:cubicBezTo>
                <a:close/>
                <a:moveTo>
                  <a:pt x="2833339" y="0"/>
                </a:moveTo>
                <a:cubicBezTo>
                  <a:pt x="3790866" y="0"/>
                  <a:pt x="3790866" y="0"/>
                  <a:pt x="3790866" y="0"/>
                </a:cubicBezTo>
                <a:cubicBezTo>
                  <a:pt x="3839312" y="0"/>
                  <a:pt x="3902008" y="34781"/>
                  <a:pt x="3927655" y="78257"/>
                </a:cubicBezTo>
                <a:cubicBezTo>
                  <a:pt x="4406417" y="921691"/>
                  <a:pt x="4406417" y="921691"/>
                  <a:pt x="4406417" y="921691"/>
                </a:cubicBezTo>
                <a:cubicBezTo>
                  <a:pt x="4429216" y="968065"/>
                  <a:pt x="4429216" y="1037627"/>
                  <a:pt x="4406417" y="1084002"/>
                </a:cubicBezTo>
                <a:cubicBezTo>
                  <a:pt x="3927655" y="1927435"/>
                  <a:pt x="3927655" y="1927435"/>
                  <a:pt x="3927655" y="1927435"/>
                </a:cubicBezTo>
                <a:cubicBezTo>
                  <a:pt x="3902008" y="1970913"/>
                  <a:pt x="3839312" y="2005692"/>
                  <a:pt x="3790866" y="2005692"/>
                </a:cubicBezTo>
                <a:lnTo>
                  <a:pt x="2833339" y="2005692"/>
                </a:lnTo>
                <a:cubicBezTo>
                  <a:pt x="2782044" y="2005692"/>
                  <a:pt x="2719350" y="1970913"/>
                  <a:pt x="2696552" y="1927435"/>
                </a:cubicBezTo>
                <a:cubicBezTo>
                  <a:pt x="2217788" y="1084002"/>
                  <a:pt x="2217788" y="1084002"/>
                  <a:pt x="2217788" y="1084002"/>
                </a:cubicBezTo>
                <a:cubicBezTo>
                  <a:pt x="2192139" y="1037627"/>
                  <a:pt x="2192139" y="968065"/>
                  <a:pt x="2217788" y="921691"/>
                </a:cubicBezTo>
                <a:cubicBezTo>
                  <a:pt x="2696552" y="78257"/>
                  <a:pt x="2696552" y="78257"/>
                  <a:pt x="2696552" y="78257"/>
                </a:cubicBezTo>
                <a:cubicBezTo>
                  <a:pt x="2719350" y="34781"/>
                  <a:pt x="2782044" y="0"/>
                  <a:pt x="2833339"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Content Placeholder 11">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1976" y="1991843"/>
            <a:ext cx="1021912" cy="1153570"/>
          </a:xfrm>
          <a:prstGeom prst="rect">
            <a:avLst/>
          </a:prstGeom>
        </p:spPr>
      </p:pic>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a:xfrm>
            <a:off x="11146536" y="6035040"/>
            <a:ext cx="548640" cy="548640"/>
          </a:xfrm>
          <a:prstGeom prst="ellipse">
            <a:avLst/>
          </a:prstGeom>
          <a:solidFill>
            <a:schemeClr val="tx1">
              <a:alpha val="80000"/>
            </a:schemeClr>
          </a:solidFill>
        </p:spPr>
        <p:txBody>
          <a:bodyPr vert="horz" lIns="91440" tIns="45720" rIns="91440" bIns="45720" rtlCol="0" anchor="ctr">
            <a:normAutofit/>
          </a:bodyPr>
          <a:lstStyle/>
          <a:p>
            <a:pPr algn="ctr">
              <a:spcAft>
                <a:spcPts val="600"/>
              </a:spcAft>
            </a:pPr>
            <a:fld id="{62E2E063-6E88-4DD1-9791-6DD772F36931}" type="slidenum">
              <a:rPr lang="en-US">
                <a:solidFill>
                  <a:schemeClr val="bg1"/>
                </a:solidFill>
              </a:rPr>
              <a:pPr algn="ctr">
                <a:spcAft>
                  <a:spcPts val="600"/>
                </a:spcAft>
              </a:pPr>
              <a:t>5</a:t>
            </a:fld>
            <a:endParaRPr lang="en-US">
              <a:solidFill>
                <a:schemeClr val="bg1"/>
              </a:solidFill>
            </a:endParaRPr>
          </a:p>
        </p:txBody>
      </p:sp>
      <p:pic>
        <p:nvPicPr>
          <p:cNvPr id="5" name="Graphic 11">
            <a:extLst>
              <a:ext uri="{FF2B5EF4-FFF2-40B4-BE49-F238E27FC236}">
                <a16:creationId xmlns:a16="http://schemas.microsoft.com/office/drawing/2014/main" id="{75CCE01F-D2A3-2963-28EA-25F890897878}"/>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7646" y="4603262"/>
            <a:ext cx="1617784" cy="1617784"/>
          </a:xfrm>
          <a:prstGeom prst="rect">
            <a:avLst/>
          </a:prstGeom>
        </p:spPr>
      </p:pic>
      <p:pic>
        <p:nvPicPr>
          <p:cNvPr id="12" name="Graphic 12">
            <a:extLst>
              <a:ext uri="{FF2B5EF4-FFF2-40B4-BE49-F238E27FC236}">
                <a16:creationId xmlns:a16="http://schemas.microsoft.com/office/drawing/2014/main" id="{0CAC6809-8E2E-1C91-4CD5-B5143F95795C}"/>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860000">
            <a:off x="3108569" y="685800"/>
            <a:ext cx="1588476" cy="1588476"/>
          </a:xfrm>
          <a:prstGeom prst="rect">
            <a:avLst/>
          </a:prstGeom>
        </p:spPr>
      </p:pic>
      <p:pic>
        <p:nvPicPr>
          <p:cNvPr id="13" name="Graphic 13">
            <a:extLst>
              <a:ext uri="{FF2B5EF4-FFF2-40B4-BE49-F238E27FC236}">
                <a16:creationId xmlns:a16="http://schemas.microsoft.com/office/drawing/2014/main" id="{AD7E498A-ACC3-6BCF-AAAB-A4BC8DC46447}"/>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903415" y="2795954"/>
            <a:ext cx="2614246" cy="2614246"/>
          </a:xfrm>
          <a:prstGeom prst="rect">
            <a:avLst/>
          </a:prstGeom>
        </p:spPr>
      </p:pic>
      <p:sp>
        <p:nvSpPr>
          <p:cNvPr id="7" name="Title 1">
            <a:extLst>
              <a:ext uri="{FF2B5EF4-FFF2-40B4-BE49-F238E27FC236}">
                <a16:creationId xmlns:a16="http://schemas.microsoft.com/office/drawing/2014/main" id="{C570A6E6-C613-BE03-3FAA-675D941C926E}"/>
              </a:ext>
              <a:ext uri="{C183D7F6-B498-43B3-948B-1728B52AA6E4}">
                <adec:decorative xmlns:adec="http://schemas.microsoft.com/office/drawing/2017/decorative" val="0"/>
              </a:ext>
            </a:extLst>
          </p:cNvPr>
          <p:cNvSpPr txBox="1">
            <a:spLocks/>
          </p:cNvSpPr>
          <p:nvPr/>
        </p:nvSpPr>
        <p:spPr>
          <a:xfrm>
            <a:off x="6659026" y="2637325"/>
            <a:ext cx="4820497" cy="251550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2800" kern="1200">
                <a:solidFill>
                  <a:schemeClr val="tx1"/>
                </a:solidFill>
                <a:latin typeface="Gotham Rounded Bold" pitchFamily="50" charset="0"/>
                <a:ea typeface="+mj-ea"/>
                <a:cs typeface="+mj-cs"/>
              </a:defRPr>
            </a:lvl1pPr>
          </a:lstStyle>
          <a:p>
            <a:pPr algn="r"/>
            <a:r>
              <a:rPr lang="en-US" b="1">
                <a:latin typeface="Gotham Rounded Book"/>
                <a:cs typeface="Calibri Light"/>
              </a:rPr>
              <a:t>- health care</a:t>
            </a:r>
          </a:p>
          <a:p>
            <a:pPr algn="r"/>
            <a:r>
              <a:rPr lang="en-US" b="1">
                <a:latin typeface="Gotham Rounded Book"/>
                <a:cs typeface="Calibri Light"/>
              </a:rPr>
              <a:t>- law enforcement</a:t>
            </a:r>
          </a:p>
          <a:p>
            <a:pPr algn="r"/>
            <a:r>
              <a:rPr lang="en-US" b="1">
                <a:latin typeface="Gotham Rounded Book"/>
                <a:cs typeface="Calibri Light"/>
              </a:rPr>
              <a:t>- education</a:t>
            </a:r>
          </a:p>
          <a:p>
            <a:pPr algn="r"/>
            <a:r>
              <a:rPr lang="en-US" b="1">
                <a:latin typeface="Gotham Rounded Book"/>
                <a:cs typeface="Calibri Light"/>
              </a:rPr>
              <a:t>- housing</a:t>
            </a:r>
          </a:p>
          <a:p>
            <a:pPr algn="r"/>
            <a:r>
              <a:rPr lang="en-US" b="1">
                <a:latin typeface="Gotham Rounded Book"/>
                <a:cs typeface="Calibri Light"/>
              </a:rPr>
              <a:t>- taxation</a:t>
            </a:r>
          </a:p>
          <a:p>
            <a:pPr algn="r"/>
            <a:r>
              <a:rPr lang="en-US" b="1">
                <a:latin typeface="Gotham Rounded Book"/>
                <a:cs typeface="Calibri Light"/>
              </a:rPr>
              <a:t>- transportation</a:t>
            </a:r>
          </a:p>
        </p:txBody>
      </p:sp>
      <p:sp>
        <p:nvSpPr>
          <p:cNvPr id="8" name="Rectangle 7">
            <a:extLst>
              <a:ext uri="{FF2B5EF4-FFF2-40B4-BE49-F238E27FC236}">
                <a16:creationId xmlns:a16="http://schemas.microsoft.com/office/drawing/2014/main" id="{E8ACBA45-886B-BDBC-9B5E-0EA0236CEEC9}"/>
              </a:ext>
              <a:ext uri="{C183D7F6-B498-43B3-948B-1728B52AA6E4}">
                <adec:decorative xmlns:adec="http://schemas.microsoft.com/office/drawing/2017/decorative" val="1"/>
              </a:ext>
            </a:extLst>
          </p:cNvPr>
          <p:cNvSpPr/>
          <p:nvPr/>
        </p:nvSpPr>
        <p:spPr>
          <a:xfrm>
            <a:off x="7832992" y="5386329"/>
            <a:ext cx="4360843" cy="4314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F3AE90C1-8A59-CCA5-4ADB-3E77F94EF5A1}"/>
              </a:ext>
            </a:extLst>
          </p:cNvPr>
          <p:cNvSpPr txBox="1"/>
          <p:nvPr/>
        </p:nvSpPr>
        <p:spPr>
          <a:xfrm>
            <a:off x="8640689" y="5409419"/>
            <a:ext cx="288973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a:t>Which </a:t>
            </a:r>
            <a:r>
              <a:rPr lang="en-US" b="1">
                <a:latin typeface="Calibri"/>
                <a:cs typeface="Calibri"/>
              </a:rPr>
              <a:t>ones </a:t>
            </a:r>
            <a:r>
              <a:rPr lang="en-US" b="1"/>
              <a:t>affect your life?</a:t>
            </a:r>
            <a:endParaRPr lang="en-US" b="1">
              <a:cs typeface="Calibri"/>
            </a:endParaRPr>
          </a:p>
        </p:txBody>
      </p:sp>
    </p:spTree>
    <p:extLst>
      <p:ext uri="{BB962C8B-B14F-4D97-AF65-F5344CB8AC3E}">
        <p14:creationId xmlns:p14="http://schemas.microsoft.com/office/powerpoint/2010/main" val="1435412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FA07F713-999B-F2FC-2209-D74C679BAD71}"/>
              </a:ext>
            </a:extLst>
          </p:cNvPr>
          <p:cNvSpPr>
            <a:spLocks noGrp="1"/>
          </p:cNvSpPr>
          <p:nvPr>
            <p:ph type="title"/>
          </p:nvPr>
        </p:nvSpPr>
        <p:spPr>
          <a:xfrm>
            <a:off x="1028700" y="1967266"/>
            <a:ext cx="2628900" cy="2547257"/>
          </a:xfrm>
          <a:noFill/>
          <a:ln>
            <a:solidFill>
              <a:srgbClr val="FFC000"/>
            </a:solidFill>
          </a:ln>
        </p:spPr>
        <p:txBody>
          <a:bodyPr vert="horz" lIns="91440" tIns="45720" rIns="91440" bIns="45720" rtlCol="0" anchor="ctr">
            <a:normAutofit/>
          </a:bodyPr>
          <a:lstStyle/>
          <a:p>
            <a:pPr algn="ctr"/>
            <a:r>
              <a:rPr lang="en-US" sz="2000" b="1" kern="1200" dirty="0">
                <a:solidFill>
                  <a:srgbClr val="FFC000"/>
                </a:solidFill>
                <a:latin typeface="+mj-lt"/>
                <a:ea typeface="+mj-ea"/>
                <a:cs typeface="+mj-cs"/>
              </a:rPr>
              <a:t>Levels of Government</a:t>
            </a:r>
            <a:br>
              <a:rPr lang="en-US" sz="2000" b="1" kern="1200" dirty="0">
                <a:latin typeface="+mj-lt"/>
              </a:rPr>
            </a:br>
            <a:r>
              <a:rPr lang="en-US" sz="2000" kern="1200" dirty="0">
                <a:solidFill>
                  <a:srgbClr val="FFFFFF"/>
                </a:solidFill>
                <a:latin typeface="+mj-lt"/>
                <a:ea typeface="+mj-ea"/>
                <a:cs typeface="+mj-cs"/>
              </a:rPr>
              <a:t>Canada is a </a:t>
            </a:r>
            <a:r>
              <a:rPr lang="en-US" sz="2000" b="1" kern="1200" dirty="0">
                <a:solidFill>
                  <a:srgbClr val="FFFFFF"/>
                </a:solidFill>
                <a:latin typeface="+mj-lt"/>
                <a:ea typeface="+mj-ea"/>
                <a:cs typeface="+mj-cs"/>
              </a:rPr>
              <a:t>federalist</a:t>
            </a:r>
            <a:r>
              <a:rPr lang="en-US" sz="2000" kern="1200" dirty="0">
                <a:solidFill>
                  <a:srgbClr val="FFFFFF"/>
                </a:solidFill>
                <a:latin typeface="+mj-lt"/>
                <a:ea typeface="+mj-ea"/>
                <a:cs typeface="+mj-cs"/>
              </a:rPr>
              <a:t> government. This means there is more than one level of government.</a:t>
            </a:r>
          </a:p>
        </p:txBody>
      </p:sp>
      <p:sp>
        <p:nvSpPr>
          <p:cNvPr id="53" name="Text Placeholder 12">
            <a:extLst>
              <a:ext uri="{FF2B5EF4-FFF2-40B4-BE49-F238E27FC236}">
                <a16:creationId xmlns:a16="http://schemas.microsoft.com/office/drawing/2014/main" id="{E10C09CB-6B1F-F49E-F281-F5E677ACE529}"/>
              </a:ext>
            </a:extLst>
          </p:cNvPr>
          <p:cNvSpPr>
            <a:spLocks noGrp="1"/>
          </p:cNvSpPr>
          <p:nvPr>
            <p:ph type="body" sz="half" idx="2"/>
          </p:nvPr>
        </p:nvSpPr>
        <p:spPr>
          <a:xfrm>
            <a:off x="4776788" y="642938"/>
            <a:ext cx="6780213" cy="1785938"/>
          </a:xfrm>
        </p:spPr>
        <p:txBody>
          <a:bodyPr vert="horz" wrap="square" lIns="91440" tIns="45720" rIns="91440" bIns="45720" rtlCol="0" anchor="t">
            <a:normAutofit fontScale="92500"/>
          </a:bodyPr>
          <a:lstStyle/>
          <a:p>
            <a:r>
              <a:rPr lang="en-US" sz="2200" b="1">
                <a:latin typeface="Gotham Rounded Book"/>
              </a:rPr>
              <a:t>Federal Government</a:t>
            </a:r>
          </a:p>
          <a:p>
            <a:r>
              <a:rPr lang="en-US" sz="2200">
                <a:latin typeface="Gotham Rounded Book"/>
              </a:rPr>
              <a:t>This is the level of government for the whole country. The political party that won the last election with the most seats sits in the </a:t>
            </a:r>
            <a:r>
              <a:rPr lang="en-US" sz="2200" b="1">
                <a:latin typeface="Gotham Rounded Book"/>
              </a:rPr>
              <a:t>House of Commons</a:t>
            </a:r>
            <a:r>
              <a:rPr lang="en-US" sz="2200">
                <a:latin typeface="Gotham Rounded Book"/>
              </a:rPr>
              <a:t> with the </a:t>
            </a:r>
            <a:r>
              <a:rPr lang="en-US" sz="2200" b="1">
                <a:latin typeface="Gotham Rounded Book"/>
              </a:rPr>
              <a:t>Prime Minister</a:t>
            </a:r>
            <a:r>
              <a:rPr lang="en-US" sz="2200">
                <a:latin typeface="Gotham Rounded Book"/>
              </a:rPr>
              <a:t> as the leader.</a:t>
            </a:r>
          </a:p>
        </p:txBody>
      </p:sp>
      <p:sp>
        <p:nvSpPr>
          <p:cNvPr id="15" name="Text Placeholder 12">
            <a:extLst>
              <a:ext uri="{FF2B5EF4-FFF2-40B4-BE49-F238E27FC236}">
                <a16:creationId xmlns:a16="http://schemas.microsoft.com/office/drawing/2014/main" id="{0DBCBC64-AFD7-EF43-BA69-EC3E9C4B7010}"/>
              </a:ext>
            </a:extLst>
          </p:cNvPr>
          <p:cNvSpPr txBox="1">
            <a:spLocks/>
          </p:cNvSpPr>
          <p:nvPr/>
        </p:nvSpPr>
        <p:spPr>
          <a:xfrm>
            <a:off x="4776788" y="2460415"/>
            <a:ext cx="6780213" cy="1957388"/>
          </a:xfrm>
          <a:prstGeom prst="rect">
            <a:avLst/>
          </a:prstGeom>
        </p:spPr>
        <p:txBody>
          <a:bodyPr vert="horz" wrap="square" lIns="91440" tIns="45720" rIns="91440" bIns="4572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200" b="1">
                <a:latin typeface="Gotham Rounded Book"/>
              </a:rPr>
              <a:t>Provincial/Territorial Government</a:t>
            </a:r>
          </a:p>
          <a:p>
            <a:r>
              <a:rPr lang="en-US" sz="2200">
                <a:latin typeface="Gotham Rounded Book"/>
              </a:rPr>
              <a:t>Every province and territory has a </a:t>
            </a:r>
            <a:r>
              <a:rPr lang="en-US" sz="2200" b="1">
                <a:latin typeface="Gotham Rounded Book"/>
              </a:rPr>
              <a:t>legislature</a:t>
            </a:r>
            <a:r>
              <a:rPr lang="en-US" sz="2200">
                <a:latin typeface="Gotham Rounded Book"/>
              </a:rPr>
              <a:t> where government members work and make laws and policies. The head of the government is called the </a:t>
            </a:r>
            <a:r>
              <a:rPr lang="en-US" sz="2200" b="1">
                <a:latin typeface="Gotham Rounded Book"/>
              </a:rPr>
              <a:t>Premier</a:t>
            </a:r>
            <a:r>
              <a:rPr lang="en-US" sz="2200">
                <a:latin typeface="Gotham Rounded Book"/>
              </a:rPr>
              <a:t> and is the leader of the party with the most seats.</a:t>
            </a:r>
          </a:p>
        </p:txBody>
      </p:sp>
      <p:sp>
        <p:nvSpPr>
          <p:cNvPr id="16" name="Text Placeholder 12">
            <a:extLst>
              <a:ext uri="{FF2B5EF4-FFF2-40B4-BE49-F238E27FC236}">
                <a16:creationId xmlns:a16="http://schemas.microsoft.com/office/drawing/2014/main" id="{42EE3FC5-485D-EE70-FB31-72103A9F38B2}"/>
              </a:ext>
            </a:extLst>
          </p:cNvPr>
          <p:cNvSpPr txBox="1">
            <a:spLocks/>
          </p:cNvSpPr>
          <p:nvPr/>
        </p:nvSpPr>
        <p:spPr>
          <a:xfrm>
            <a:off x="4776788" y="4522788"/>
            <a:ext cx="6780213" cy="1689100"/>
          </a:xfrm>
          <a:prstGeom prst="rect">
            <a:avLst/>
          </a:prstGeom>
        </p:spPr>
        <p:txBody>
          <a:bodyPr vert="horz" wrap="square" lIns="91440" tIns="45720" rIns="91440" bIns="45720" rtlCol="0" anchor="t">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200" b="1">
                <a:latin typeface="Gotham Rounded Book"/>
              </a:rPr>
              <a:t>Municipal Government</a:t>
            </a:r>
          </a:p>
          <a:p>
            <a:r>
              <a:rPr lang="en-US" sz="2200">
                <a:latin typeface="Gotham Rounded Book"/>
              </a:rPr>
              <a:t>Cities, towns, or districts are called municipalities and have a </a:t>
            </a:r>
            <a:r>
              <a:rPr lang="en-US" sz="2200" b="1">
                <a:latin typeface="Gotham Rounded Book"/>
              </a:rPr>
              <a:t>council </a:t>
            </a:r>
            <a:r>
              <a:rPr lang="en-US" sz="2200">
                <a:latin typeface="Gotham Rounded Book"/>
              </a:rPr>
              <a:t>that makes laws and policies. The members are elected by the residents. There are no political parties.</a:t>
            </a:r>
            <a:endParaRPr lang="en-US" sz="2200"/>
          </a:p>
        </p:txBody>
      </p:sp>
      <p:sp>
        <p:nvSpPr>
          <p:cNvPr id="5" name="Date Placeholder 4">
            <a:extLst>
              <a:ext uri="{FF2B5EF4-FFF2-40B4-BE49-F238E27FC236}">
                <a16:creationId xmlns:a16="http://schemas.microsoft.com/office/drawing/2014/main" id="{E471843F-084B-732D-9587-9B573AA60B6D}"/>
              </a:ext>
              <a:ext uri="{C183D7F6-B498-43B3-948B-1728B52AA6E4}">
                <adec:decorative xmlns:adec="http://schemas.microsoft.com/office/drawing/2017/decorative" val="1"/>
              </a:ext>
            </a:extLst>
          </p:cNvPr>
          <p:cNvSpPr>
            <a:spLocks noGrp="1"/>
          </p:cNvSpPr>
          <p:nvPr>
            <p:ph type="dt" sz="half" idx="10"/>
          </p:nvPr>
        </p:nvSpPr>
        <p:spPr>
          <a:xfrm>
            <a:off x="8842248" y="6356350"/>
            <a:ext cx="1997202" cy="365125"/>
          </a:xfrm>
        </p:spPr>
        <p:txBody>
          <a:bodyPr vert="horz" lIns="91440" tIns="45720" rIns="91440" bIns="45720" rtlCol="0" anchor="ctr">
            <a:normAutofit/>
          </a:bodyPr>
          <a:lstStyle/>
          <a:p>
            <a:pPr algn="r">
              <a:spcAft>
                <a:spcPts val="600"/>
              </a:spcAft>
              <a:defRPr/>
            </a:pPr>
            <a:fld id="{1C700069-AB15-4488-BE7B-A5CD6AF31F51}" type="datetime1">
              <a:rPr lang="en-US">
                <a:solidFill>
                  <a:schemeClr val="tx1">
                    <a:alpha val="80000"/>
                  </a:schemeClr>
                </a:solidFill>
              </a:rPr>
              <a:pPr algn="r">
                <a:spcAft>
                  <a:spcPts val="600"/>
                </a:spcAft>
                <a:defRPr/>
              </a:pPr>
              <a:t>9/22/2022</a:t>
            </a:fld>
            <a:endParaRPr lang="en-US">
              <a:solidFill>
                <a:schemeClr val="tx1">
                  <a:alpha val="80000"/>
                </a:schemeClr>
              </a:solidFill>
            </a:endParaRPr>
          </a:p>
        </p:txBody>
      </p:sp>
      <p:sp>
        <p:nvSpPr>
          <p:cNvPr id="7" name="Slide Number Placeholder 6">
            <a:extLst>
              <a:ext uri="{FF2B5EF4-FFF2-40B4-BE49-F238E27FC236}">
                <a16:creationId xmlns:a16="http://schemas.microsoft.com/office/drawing/2014/main" id="{136A58E6-398F-B5F4-3574-D408AD39F1F7}"/>
              </a:ext>
              <a:ext uri="{C183D7F6-B498-43B3-948B-1728B52AA6E4}">
                <adec:decorative xmlns:adec="http://schemas.microsoft.com/office/drawing/2017/decorative" val="1"/>
              </a:ext>
            </a:extLst>
          </p:cNvPr>
          <p:cNvSpPr>
            <a:spLocks noGrp="1"/>
          </p:cNvSpPr>
          <p:nvPr>
            <p:ph type="sldNum" sz="quarter" idx="12"/>
          </p:nvPr>
        </p:nvSpPr>
        <p:spPr>
          <a:xfrm>
            <a:off x="11034184" y="6356350"/>
            <a:ext cx="514349" cy="365125"/>
          </a:xfrm>
        </p:spPr>
        <p:txBody>
          <a:bodyPr vert="horz" lIns="91440" tIns="45720" rIns="91440" bIns="45720" rtlCol="0" anchor="ctr">
            <a:normAutofit/>
          </a:bodyPr>
          <a:lstStyle/>
          <a:p>
            <a:pPr>
              <a:spcAft>
                <a:spcPts val="600"/>
              </a:spcAft>
              <a:defRPr/>
            </a:pPr>
            <a:fld id="{62E2E063-6E88-4DD1-9791-6DD772F36931}" type="slidenum">
              <a:rPr lang="en-US">
                <a:solidFill>
                  <a:schemeClr val="tx1">
                    <a:alpha val="80000"/>
                  </a:schemeClr>
                </a:solidFill>
              </a:rPr>
              <a:pPr>
                <a:spcAft>
                  <a:spcPts val="600"/>
                </a:spcAft>
                <a:defRPr/>
              </a:pPr>
              <a:t>6</a:t>
            </a:fld>
            <a:endParaRPr lang="en-US">
              <a:solidFill>
                <a:schemeClr val="tx1">
                  <a:alpha val="80000"/>
                </a:schemeClr>
              </a:solidFill>
            </a:endParaRPr>
          </a:p>
        </p:txBody>
      </p:sp>
      <p:cxnSp>
        <p:nvCxnSpPr>
          <p:cNvPr id="18" name="Straight Arrow Connector 17">
            <a:extLst>
              <a:ext uri="{FF2B5EF4-FFF2-40B4-BE49-F238E27FC236}">
                <a16:creationId xmlns:a16="http://schemas.microsoft.com/office/drawing/2014/main" id="{B1811508-1DB6-3877-5288-8CE7C4FF7C4A}"/>
              </a:ext>
              <a:ext uri="{C183D7F6-B498-43B3-948B-1728B52AA6E4}">
                <adec:decorative xmlns:adec="http://schemas.microsoft.com/office/drawing/2017/decorative" val="1"/>
              </a:ext>
            </a:extLst>
          </p:cNvPr>
          <p:cNvCxnSpPr/>
          <p:nvPr/>
        </p:nvCxnSpPr>
        <p:spPr>
          <a:xfrm flipV="1">
            <a:off x="4882315" y="2346436"/>
            <a:ext cx="7350699" cy="45315"/>
          </a:xfrm>
          <a:prstGeom prst="straightConnector1">
            <a:avLst/>
          </a:prstGeom>
          <a:ln>
            <a:solidFill>
              <a:srgbClr val="FFC000"/>
            </a:solidFill>
            <a:prstDash val="dash"/>
          </a:ln>
        </p:spPr>
        <p:style>
          <a:lnRef idx="3">
            <a:schemeClr val="accent4"/>
          </a:lnRef>
          <a:fillRef idx="0">
            <a:schemeClr val="accent4"/>
          </a:fillRef>
          <a:effectRef idx="2">
            <a:schemeClr val="accent4"/>
          </a:effectRef>
          <a:fontRef idx="minor">
            <a:schemeClr val="tx1"/>
          </a:fontRef>
        </p:style>
      </p:cxnSp>
      <p:cxnSp>
        <p:nvCxnSpPr>
          <p:cNvPr id="58" name="Straight Arrow Connector 57">
            <a:extLst>
              <a:ext uri="{FF2B5EF4-FFF2-40B4-BE49-F238E27FC236}">
                <a16:creationId xmlns:a16="http://schemas.microsoft.com/office/drawing/2014/main" id="{B9E19376-3C99-5179-228E-0BA424A018FE}"/>
              </a:ext>
              <a:ext uri="{C183D7F6-B498-43B3-948B-1728B52AA6E4}">
                <adec:decorative xmlns:adec="http://schemas.microsoft.com/office/drawing/2017/decorative" val="1"/>
              </a:ext>
            </a:extLst>
          </p:cNvPr>
          <p:cNvCxnSpPr>
            <a:cxnSpLocks/>
          </p:cNvCxnSpPr>
          <p:nvPr/>
        </p:nvCxnSpPr>
        <p:spPr>
          <a:xfrm>
            <a:off x="4882904" y="4511084"/>
            <a:ext cx="7304795" cy="9769"/>
          </a:xfrm>
          <a:prstGeom prst="straightConnector1">
            <a:avLst/>
          </a:prstGeom>
          <a:ln>
            <a:solidFill>
              <a:srgbClr val="FFC000"/>
            </a:solidFill>
            <a:prstDash val="dash"/>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4241045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0">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7">
            <a:extLst>
              <a:ext uri="{FF2B5EF4-FFF2-40B4-BE49-F238E27FC236}">
                <a16:creationId xmlns:a16="http://schemas.microsoft.com/office/drawing/2014/main" id="{D0A53A77-D636-D91A-0DF8-11C4C3F6EA67}"/>
              </a:ext>
              <a:ext uri="{C183D7F6-B498-43B3-948B-1728B52AA6E4}">
                <adec:decorative xmlns:adec="http://schemas.microsoft.com/office/drawing/2017/decorative" val="1"/>
              </a:ext>
            </a:extLst>
          </p:cNvPr>
          <p:cNvPicPr>
            <a:picLocks noChangeAspect="1"/>
          </p:cNvPicPr>
          <p:nvPr/>
        </p:nvPicPr>
        <p:blipFill rotWithShape="1">
          <a:blip r:embed="rId2"/>
          <a:srcRect r="5882" b="-1"/>
          <a:stretch/>
        </p:blipFill>
        <p:spPr>
          <a:xfrm>
            <a:off x="2522358" y="10"/>
            <a:ext cx="9669642" cy="6857990"/>
          </a:xfrm>
          <a:prstGeom prst="rect">
            <a:avLst/>
          </a:prstGeom>
        </p:spPr>
      </p:pic>
      <p:sp>
        <p:nvSpPr>
          <p:cNvPr id="63" name="Rectangle 62">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CAF0F6-CE2E-6415-3B8A-FCCE654D859A}"/>
              </a:ext>
            </a:extLst>
          </p:cNvPr>
          <p:cNvSpPr>
            <a:spLocks noGrp="1"/>
          </p:cNvSpPr>
          <p:nvPr>
            <p:ph type="title"/>
          </p:nvPr>
        </p:nvSpPr>
        <p:spPr>
          <a:xfrm>
            <a:off x="484868" y="743447"/>
            <a:ext cx="4440745" cy="1416188"/>
          </a:xfrm>
          <a:noFill/>
        </p:spPr>
        <p:txBody>
          <a:bodyPr vert="horz" lIns="91440" tIns="45720" rIns="91440" bIns="45720" rtlCol="0" anchor="b">
            <a:normAutofit fontScale="90000"/>
          </a:bodyPr>
          <a:lstStyle/>
          <a:p>
            <a:r>
              <a:rPr lang="en-US" sz="5200" dirty="0">
                <a:latin typeface="Gotham Rounded Book"/>
              </a:rPr>
              <a:t>First Nations Governance</a:t>
            </a:r>
          </a:p>
        </p:txBody>
      </p:sp>
      <p:sp>
        <p:nvSpPr>
          <p:cNvPr id="5" name="Slide Number Placeholder 4">
            <a:extLst>
              <a:ext uri="{FF2B5EF4-FFF2-40B4-BE49-F238E27FC236}">
                <a16:creationId xmlns:a16="http://schemas.microsoft.com/office/drawing/2014/main" id="{B64B8245-64C1-4A61-A4BA-D5186103BACC}"/>
              </a:ext>
              <a:ext uri="{C183D7F6-B498-43B3-948B-1728B52AA6E4}">
                <adec:decorative xmlns:adec="http://schemas.microsoft.com/office/drawing/2017/decorative" val="1"/>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defRPr/>
            </a:pPr>
            <a:fld id="{62E2E063-6E88-4DD1-9791-6DD772F36931}" type="slidenum">
              <a:rPr lang="en-US">
                <a:solidFill>
                  <a:srgbClr val="FFFFFF"/>
                </a:solidFill>
                <a:latin typeface="Calibri" panose="020F0502020204030204"/>
              </a:rPr>
              <a:pPr>
                <a:spcAft>
                  <a:spcPts val="600"/>
                </a:spcAft>
                <a:defRPr/>
              </a:pPr>
              <a:t>7</a:t>
            </a:fld>
            <a:endParaRPr lang="en-US">
              <a:solidFill>
                <a:srgbClr val="FFFFFF"/>
              </a:solidFill>
              <a:latin typeface="Calibri" panose="020F0502020204030204"/>
            </a:endParaRPr>
          </a:p>
        </p:txBody>
      </p:sp>
      <p:sp>
        <p:nvSpPr>
          <p:cNvPr id="13" name="Arrow: Right 12">
            <a:extLst>
              <a:ext uri="{FF2B5EF4-FFF2-40B4-BE49-F238E27FC236}">
                <a16:creationId xmlns:a16="http://schemas.microsoft.com/office/drawing/2014/main" id="{67F73AEE-C949-A25C-6D23-C027E1FA630D}"/>
              </a:ext>
              <a:ext uri="{C183D7F6-B498-43B3-948B-1728B52AA6E4}">
                <adec:decorative xmlns:adec="http://schemas.microsoft.com/office/drawing/2017/decorative" val="1"/>
              </a:ext>
            </a:extLst>
          </p:cNvPr>
          <p:cNvSpPr/>
          <p:nvPr/>
        </p:nvSpPr>
        <p:spPr>
          <a:xfrm>
            <a:off x="4765421" y="5840349"/>
            <a:ext cx="1076960" cy="609600"/>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CFE71AF-6918-FA47-2CA8-66FA99B82D59}"/>
              </a:ext>
              <a:ext uri="{C183D7F6-B498-43B3-948B-1728B52AA6E4}">
                <adec:decorative xmlns:adec="http://schemas.microsoft.com/office/drawing/2017/decorative" val="1"/>
              </a:ext>
            </a:extLst>
          </p:cNvPr>
          <p:cNvSpPr/>
          <p:nvPr/>
        </p:nvSpPr>
        <p:spPr>
          <a:xfrm>
            <a:off x="327660" y="5839460"/>
            <a:ext cx="5222240" cy="6096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a:extLst>
              <a:ext uri="{FF2B5EF4-FFF2-40B4-BE49-F238E27FC236}">
                <a16:creationId xmlns:a16="http://schemas.microsoft.com/office/drawing/2014/main" id="{1F23B5EC-D8F1-4783-62EE-607FB89611E1}"/>
              </a:ext>
            </a:extLst>
          </p:cNvPr>
          <p:cNvSpPr txBox="1">
            <a:spLocks/>
          </p:cNvSpPr>
          <p:nvPr/>
        </p:nvSpPr>
        <p:spPr>
          <a:xfrm>
            <a:off x="444228" y="2612887"/>
            <a:ext cx="4440745" cy="2635388"/>
          </a:xfrm>
          <a:prstGeom prst="rect">
            <a:avLst/>
          </a:prstGeom>
          <a:noFill/>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r>
              <a:rPr lang="en-US" sz="1600">
                <a:latin typeface="Gotham Rounded Book"/>
              </a:rPr>
              <a:t>Across the country, band councils govern First Nations communities. Band members elect the band council, which makes decisions that affect their local community. This is like a municipal government.</a:t>
            </a:r>
          </a:p>
          <a:p>
            <a:endParaRPr lang="en-US" sz="1600">
              <a:latin typeface="Gotham Rounded Book"/>
            </a:endParaRPr>
          </a:p>
          <a:p>
            <a:r>
              <a:rPr lang="en-US" sz="1600">
                <a:latin typeface="Gotham Rounded Book"/>
              </a:rPr>
              <a:t>Many First Nations powers and responsibilities are still in negotiation and are shared between the federal government (Indian and Northern Affairs Canada) and First Nations.</a:t>
            </a:r>
          </a:p>
          <a:p>
            <a:pPr algn="r"/>
            <a:r>
              <a:rPr lang="en-US" sz="1200">
                <a:latin typeface="Gotham Rounded Book"/>
                <a:ea typeface="+mn-lt"/>
                <a:cs typeface="+mn-lt"/>
              </a:rPr>
              <a:t>Source: Government of Canada</a:t>
            </a:r>
          </a:p>
          <a:p>
            <a:pPr algn="r"/>
            <a:r>
              <a:rPr lang="en-US" sz="1200">
                <a:latin typeface="Gotham Rounded Book"/>
                <a:ea typeface="+mn-lt"/>
                <a:cs typeface="+mn-lt"/>
              </a:rPr>
              <a:t>Government of Manitoba</a:t>
            </a:r>
          </a:p>
        </p:txBody>
      </p:sp>
      <p:sp>
        <p:nvSpPr>
          <p:cNvPr id="9" name="TextBox 8">
            <a:extLst>
              <a:ext uri="{FF2B5EF4-FFF2-40B4-BE49-F238E27FC236}">
                <a16:creationId xmlns:a16="http://schemas.microsoft.com/office/drawing/2014/main" id="{5EB0C2AF-A832-D452-FF23-95FCF73CB3CC}"/>
              </a:ext>
            </a:extLst>
          </p:cNvPr>
          <p:cNvSpPr txBox="1"/>
          <p:nvPr/>
        </p:nvSpPr>
        <p:spPr>
          <a:xfrm>
            <a:off x="356235" y="5822315"/>
            <a:ext cx="5374640"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Gotham Rounded Book"/>
                <a:ea typeface="+mn-lt"/>
                <a:cs typeface="+mn-lt"/>
              </a:rPr>
              <a:t>On 1 September 2016, the </a:t>
            </a:r>
            <a:r>
              <a:rPr lang="en-US" sz="1600" err="1">
                <a:latin typeface="Gotham Rounded Book"/>
                <a:ea typeface="+mn-lt"/>
                <a:cs typeface="+mn-lt"/>
              </a:rPr>
              <a:t>Délįnę</a:t>
            </a:r>
            <a:r>
              <a:rPr lang="en-US" sz="1600">
                <a:latin typeface="Gotham Rounded Book"/>
                <a:ea typeface="+mn-lt"/>
                <a:cs typeface="+mn-lt"/>
              </a:rPr>
              <a:t> </a:t>
            </a:r>
            <a:r>
              <a:rPr lang="en-US" sz="1600" err="1">
                <a:latin typeface="Gotham Rounded Book"/>
                <a:ea typeface="+mn-lt"/>
                <a:cs typeface="+mn-lt"/>
              </a:rPr>
              <a:t>Got’įnę</a:t>
            </a:r>
            <a:r>
              <a:rPr lang="en-US" sz="1600">
                <a:latin typeface="Gotham Rounded Book"/>
                <a:ea typeface="+mn-lt"/>
                <a:cs typeface="+mn-lt"/>
              </a:rPr>
              <a:t> Government achieved the right to self-government</a:t>
            </a:r>
            <a:r>
              <a:rPr lang="en-US">
                <a:latin typeface="Gotham Rounded Book"/>
                <a:ea typeface="+mn-lt"/>
                <a:cs typeface="+mn-lt"/>
              </a:rPr>
              <a:t>.</a:t>
            </a:r>
            <a:endParaRPr lang="en-US">
              <a:latin typeface="Gotham Rounded Book"/>
            </a:endParaRPr>
          </a:p>
        </p:txBody>
      </p:sp>
      <p:sp>
        <p:nvSpPr>
          <p:cNvPr id="21" name="TextBox 20">
            <a:extLst>
              <a:ext uri="{FF2B5EF4-FFF2-40B4-BE49-F238E27FC236}">
                <a16:creationId xmlns:a16="http://schemas.microsoft.com/office/drawing/2014/main" id="{648F6895-39F9-549A-A423-846EEB700CE2}"/>
              </a:ext>
            </a:extLst>
          </p:cNvPr>
          <p:cNvSpPr txBox="1"/>
          <p:nvPr/>
        </p:nvSpPr>
        <p:spPr>
          <a:xfrm>
            <a:off x="327660" y="6481304"/>
            <a:ext cx="432816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a:latin typeface="Gotham Rounded Book"/>
                <a:ea typeface="+mn-lt"/>
                <a:cs typeface="+mn-lt"/>
              </a:rPr>
              <a:t>Image courtesy of </a:t>
            </a:r>
            <a:r>
              <a:rPr lang="en-US" sz="1400" err="1">
                <a:latin typeface="Gotham Rounded Book"/>
                <a:ea typeface="+mn-lt"/>
                <a:cs typeface="+mn-lt"/>
              </a:rPr>
              <a:t>reelyouth</a:t>
            </a:r>
            <a:r>
              <a:rPr lang="en-US" sz="1400">
                <a:latin typeface="Gotham Rounded Book"/>
                <a:ea typeface="+mn-lt"/>
                <a:cs typeface="+mn-lt"/>
              </a:rPr>
              <a:t>/</a:t>
            </a:r>
            <a:r>
              <a:rPr lang="en-US" sz="1400" err="1">
                <a:latin typeface="Gotham Rounded Book"/>
                <a:ea typeface="+mn-lt"/>
                <a:cs typeface="+mn-lt"/>
              </a:rPr>
              <a:t>FlickrCC</a:t>
            </a:r>
            <a:endParaRPr lang="en-US" sz="1400">
              <a:latin typeface="Gotham Rounded Book"/>
              <a:cs typeface="Calibri"/>
            </a:endParaRPr>
          </a:p>
        </p:txBody>
      </p:sp>
    </p:spTree>
    <p:extLst>
      <p:ext uri="{BB962C8B-B14F-4D97-AF65-F5344CB8AC3E}">
        <p14:creationId xmlns:p14="http://schemas.microsoft.com/office/powerpoint/2010/main" val="1065080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8" name="Rectangle 77">
            <a:extLst>
              <a:ext uri="{FF2B5EF4-FFF2-40B4-BE49-F238E27FC236}">
                <a16:creationId xmlns:a16="http://schemas.microsoft.com/office/drawing/2014/main" id="{33CD251C-A887-4D2F-925B-FC0971985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79">
            <a:extLst>
              <a:ext uri="{FF2B5EF4-FFF2-40B4-BE49-F238E27FC236}">
                <a16:creationId xmlns:a16="http://schemas.microsoft.com/office/drawing/2014/main" id="{3B2069EE-A08E-44F0-B3F9-3CF8CC2DCA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26740" cy="6857542"/>
          </a:xfrm>
          <a:custGeom>
            <a:avLst/>
            <a:gdLst>
              <a:gd name="connsiteX0" fmla="*/ 0 w 6126740"/>
              <a:gd name="connsiteY0" fmla="*/ 0 h 6857542"/>
              <a:gd name="connsiteX1" fmla="*/ 4980067 w 6126740"/>
              <a:gd name="connsiteY1" fmla="*/ 0 h 6857542"/>
              <a:gd name="connsiteX2" fmla="*/ 4992714 w 6126740"/>
              <a:gd name="connsiteY2" fmla="*/ 31774 h 6857542"/>
              <a:gd name="connsiteX3" fmla="*/ 6047722 w 6126740"/>
              <a:gd name="connsiteY3" fmla="*/ 2682457 h 6857542"/>
              <a:gd name="connsiteX4" fmla="*/ 6047722 w 6126740"/>
              <a:gd name="connsiteY4" fmla="*/ 3752208 h 6857542"/>
              <a:gd name="connsiteX5" fmla="*/ 4890218 w 6126740"/>
              <a:gd name="connsiteY5" fmla="*/ 6660411 h 6857542"/>
              <a:gd name="connsiteX6" fmla="*/ 4811756 w 6126740"/>
              <a:gd name="connsiteY6" fmla="*/ 6857542 h 6857542"/>
              <a:gd name="connsiteX7" fmla="*/ 0 w 6126740"/>
              <a:gd name="connsiteY7" fmla="*/ 6857542 h 6857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26740" h="6857542">
                <a:moveTo>
                  <a:pt x="0" y="0"/>
                </a:moveTo>
                <a:lnTo>
                  <a:pt x="4980067" y="0"/>
                </a:lnTo>
                <a:lnTo>
                  <a:pt x="4992714" y="31774"/>
                </a:lnTo>
                <a:cubicBezTo>
                  <a:pt x="6047722" y="2682457"/>
                  <a:pt x="6047722" y="2682457"/>
                  <a:pt x="6047722" y="2682457"/>
                </a:cubicBezTo>
                <a:cubicBezTo>
                  <a:pt x="6153080" y="2988100"/>
                  <a:pt x="6153080" y="3446565"/>
                  <a:pt x="6047722" y="3752208"/>
                </a:cubicBezTo>
                <a:cubicBezTo>
                  <a:pt x="5563735" y="4968215"/>
                  <a:pt x="5185620" y="5918220"/>
                  <a:pt x="4890218" y="6660411"/>
                </a:cubicBezTo>
                <a:lnTo>
                  <a:pt x="4811756" y="6857542"/>
                </a:lnTo>
                <a:lnTo>
                  <a:pt x="0" y="6857542"/>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40" name="Group 81">
            <a:extLst>
              <a:ext uri="{FF2B5EF4-FFF2-40B4-BE49-F238E27FC236}">
                <a16:creationId xmlns:a16="http://schemas.microsoft.com/office/drawing/2014/main" id="{9C6E8597-0CCE-4A8A-9326-AA52691A1C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0080" y="640080"/>
            <a:ext cx="1128382" cy="847206"/>
            <a:chOff x="5307830" y="325570"/>
            <a:chExt cx="1128382" cy="847206"/>
          </a:xfrm>
        </p:grpSpPr>
        <p:sp>
          <p:nvSpPr>
            <p:cNvPr id="83" name="Freeform 5">
              <a:extLst>
                <a:ext uri="{FF2B5EF4-FFF2-40B4-BE49-F238E27FC236}">
                  <a16:creationId xmlns:a16="http://schemas.microsoft.com/office/drawing/2014/main" id="{E78FE76E-DF1D-420B-957F-8ECE93C02B8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307830" y="577396"/>
              <a:ext cx="675351" cy="595380"/>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41" name="Freeform 5">
              <a:extLst>
                <a:ext uri="{FF2B5EF4-FFF2-40B4-BE49-F238E27FC236}">
                  <a16:creationId xmlns:a16="http://schemas.microsoft.com/office/drawing/2014/main" id="{CF2F61F0-9758-4DEF-AC08-7B00F04A46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85720" y="325570"/>
              <a:ext cx="550492" cy="485306"/>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767289" y="1487285"/>
            <a:ext cx="4220967" cy="1717091"/>
          </a:xfrm>
        </p:spPr>
        <p:txBody>
          <a:bodyPr vert="horz" lIns="91440" tIns="45720" rIns="91440" bIns="45720" rtlCol="0" anchor="b">
            <a:normAutofit/>
          </a:bodyPr>
          <a:lstStyle/>
          <a:p>
            <a:r>
              <a:rPr lang="en-US" sz="4800" dirty="0">
                <a:solidFill>
                  <a:schemeClr val="bg1"/>
                </a:solidFill>
                <a:latin typeface="Gotham Rounded Book"/>
                <a:cs typeface="Calibri Light"/>
              </a:rPr>
              <a:t>Activity</a:t>
            </a:r>
            <a:endParaRPr lang="en-US" dirty="0">
              <a:solidFill>
                <a:schemeClr val="bg1"/>
              </a:solidFill>
              <a:latin typeface="Gotham Rounded Book"/>
            </a:endParaRPr>
          </a:p>
        </p:txBody>
      </p:sp>
      <p:sp>
        <p:nvSpPr>
          <p:cNvPr id="3" name="Content Placeholder 2">
            <a:extLst>
              <a:ext uri="{C183D7F6-B498-43B3-948B-1728B52AA6E4}">
                <adec:decorative xmlns:adec="http://schemas.microsoft.com/office/drawing/2017/decorative" val="1"/>
              </a:ext>
            </a:extLst>
          </p:cNvPr>
          <p:cNvSpPr>
            <a:spLocks noGrp="1"/>
          </p:cNvSpPr>
          <p:nvPr>
            <p:ph idx="1"/>
          </p:nvPr>
        </p:nvSpPr>
        <p:spPr>
          <a:xfrm>
            <a:off x="767290" y="3428999"/>
            <a:ext cx="4075054" cy="2741213"/>
          </a:xfrm>
        </p:spPr>
        <p:txBody>
          <a:bodyPr vert="horz" lIns="91440" tIns="45720" rIns="91440" bIns="45720" rtlCol="0" anchor="t">
            <a:normAutofit/>
          </a:bodyPr>
          <a:lstStyle/>
          <a:p>
            <a:pPr marL="0" indent="0">
              <a:buNone/>
            </a:pPr>
            <a:r>
              <a:rPr lang="en-US" sz="2000">
                <a:solidFill>
                  <a:schemeClr val="bg1"/>
                </a:solidFill>
                <a:latin typeface="+mn-lt"/>
              </a:rPr>
              <a:t>​</a:t>
            </a:r>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a:xfrm>
            <a:off x="11146536" y="6035040"/>
            <a:ext cx="548640" cy="548640"/>
          </a:xfrm>
          <a:prstGeom prst="ellipse">
            <a:avLst/>
          </a:prstGeom>
          <a:solidFill>
            <a:schemeClr val="tx1">
              <a:alpha val="80000"/>
            </a:schemeClr>
          </a:solidFill>
        </p:spPr>
        <p:txBody>
          <a:bodyPr vert="horz" lIns="91440" tIns="45720" rIns="91440" bIns="45720" rtlCol="0">
            <a:normAutofit/>
          </a:bodyPr>
          <a:lstStyle/>
          <a:p>
            <a:pPr algn="ctr">
              <a:spcAft>
                <a:spcPts val="600"/>
              </a:spcAft>
            </a:pPr>
            <a:fld id="{62E2E063-6E88-4DD1-9791-6DD772F36931}" type="slidenum">
              <a:rPr lang="en-US">
                <a:solidFill>
                  <a:schemeClr val="bg1"/>
                </a:solidFill>
              </a:rPr>
              <a:pPr algn="ctr">
                <a:spcAft>
                  <a:spcPts val="600"/>
                </a:spcAft>
              </a:pPr>
              <a:t>8</a:t>
            </a:fld>
            <a:endParaRPr lang="en-US">
              <a:solidFill>
                <a:schemeClr val="bg1"/>
              </a:solidFill>
            </a:endParaRPr>
          </a:p>
        </p:txBody>
      </p:sp>
      <p:sp>
        <p:nvSpPr>
          <p:cNvPr id="9" name="Content Placeholder 2">
            <a:extLst>
              <a:ext uri="{C183D7F6-B498-43B3-948B-1728B52AA6E4}">
                <adec:decorative xmlns:adec="http://schemas.microsoft.com/office/drawing/2017/decorative" val="1"/>
              </a:ext>
            </a:extLst>
          </p:cNvPr>
          <p:cNvSpPr txBox="1">
            <a:spLocks/>
          </p:cNvSpPr>
          <p:nvPr/>
        </p:nvSpPr>
        <p:spPr>
          <a:xfrm>
            <a:off x="6372106" y="1801434"/>
            <a:ext cx="4659961" cy="27344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6"/>
            </a:pPr>
            <a:endParaRPr lang="en-CA">
              <a:latin typeface="+mn-lt"/>
            </a:endParaRPr>
          </a:p>
        </p:txBody>
      </p:sp>
      <p:sp>
        <p:nvSpPr>
          <p:cNvPr id="12" name="Content Placeholder 5">
            <a:extLst>
              <a:ext uri="{FF2B5EF4-FFF2-40B4-BE49-F238E27FC236}">
                <a16:creationId xmlns:a16="http://schemas.microsoft.com/office/drawing/2014/main" id="{5B3C6A9A-E998-E091-6603-B4F9FF63740D}"/>
              </a:ext>
            </a:extLst>
          </p:cNvPr>
          <p:cNvSpPr txBox="1">
            <a:spLocks/>
          </p:cNvSpPr>
          <p:nvPr/>
        </p:nvSpPr>
        <p:spPr>
          <a:xfrm>
            <a:off x="218440" y="3368675"/>
            <a:ext cx="5183188" cy="1977708"/>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Wingdings" panose="020B0604020202020204" pitchFamily="34" charset="0"/>
              <a:buChar char="ü"/>
            </a:pPr>
            <a:r>
              <a:rPr lang="en-US" b="1" i="1">
                <a:solidFill>
                  <a:schemeClr val="bg1"/>
                </a:solidFill>
                <a:latin typeface="Gotham Rounded Book"/>
                <a:ea typeface="+mj-lt"/>
                <a:cs typeface="+mj-lt"/>
              </a:rPr>
              <a:t>In your group, sort the government responsibility cards into 3 piles:</a:t>
            </a:r>
            <a:endParaRPr lang="en-US">
              <a:solidFill>
                <a:schemeClr val="bg1"/>
              </a:solidFill>
              <a:latin typeface="Gotham Rounded Book"/>
              <a:ea typeface="+mj-lt"/>
              <a:cs typeface="+mj-lt"/>
            </a:endParaRPr>
          </a:p>
          <a:p>
            <a:pPr lvl="2">
              <a:buFont typeface="Wingdings" panose="020B0604020202020204" pitchFamily="34" charset="0"/>
              <a:buChar char="ü"/>
            </a:pPr>
            <a:r>
              <a:rPr lang="en-US" b="1" i="1">
                <a:solidFill>
                  <a:schemeClr val="bg1"/>
                </a:solidFill>
                <a:latin typeface="Gotham Rounded Book"/>
                <a:ea typeface="+mj-lt"/>
                <a:cs typeface="+mj-lt"/>
              </a:rPr>
              <a:t>Municipal (city, town, district)</a:t>
            </a:r>
          </a:p>
          <a:p>
            <a:pPr lvl="2">
              <a:buFont typeface="Wingdings" panose="020B0604020202020204" pitchFamily="34" charset="0"/>
              <a:buChar char="ü"/>
            </a:pPr>
            <a:r>
              <a:rPr lang="en-US" b="1" i="1">
                <a:solidFill>
                  <a:schemeClr val="bg1"/>
                </a:solidFill>
                <a:latin typeface="Gotham Rounded Book"/>
                <a:ea typeface="+mj-lt"/>
                <a:cs typeface="+mj-lt"/>
              </a:rPr>
              <a:t>Provincial (Ontario)</a:t>
            </a:r>
          </a:p>
          <a:p>
            <a:pPr lvl="2">
              <a:buFont typeface="Wingdings" panose="020B0604020202020204" pitchFamily="34" charset="0"/>
              <a:buChar char="ü"/>
            </a:pPr>
            <a:r>
              <a:rPr lang="en-US" b="1" i="1">
                <a:solidFill>
                  <a:schemeClr val="bg1"/>
                </a:solidFill>
                <a:latin typeface="Gotham Rounded Book"/>
                <a:cs typeface="Calibri Light" panose="020F0302020204030204"/>
              </a:rPr>
              <a:t>Federal (Canada)</a:t>
            </a:r>
          </a:p>
          <a:p>
            <a:pPr>
              <a:buFont typeface="Wingdings" panose="020B0604020202020204" pitchFamily="34" charset="0"/>
              <a:buChar char="ü"/>
            </a:pPr>
            <a:endParaRPr lang="en-US">
              <a:solidFill>
                <a:schemeClr val="bg1"/>
              </a:solidFill>
              <a:latin typeface="Gotham Rounded Book"/>
              <a:cs typeface="Calibri Light" panose="020F0302020204030204"/>
            </a:endParaRPr>
          </a:p>
        </p:txBody>
      </p:sp>
      <p:sp>
        <p:nvSpPr>
          <p:cNvPr id="15" name="Text Placeholder 2">
            <a:extLst>
              <a:ext uri="{FF2B5EF4-FFF2-40B4-BE49-F238E27FC236}">
                <a16:creationId xmlns:a16="http://schemas.microsoft.com/office/drawing/2014/main" id="{9F7D8550-28C8-E276-0C3A-12ABEC13480F}"/>
              </a:ext>
            </a:extLst>
          </p:cNvPr>
          <p:cNvSpPr txBox="1">
            <a:spLocks/>
          </p:cNvSpPr>
          <p:nvPr/>
        </p:nvSpPr>
        <p:spPr>
          <a:xfrm>
            <a:off x="6094711" y="3916118"/>
            <a:ext cx="5192675" cy="201924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otham Rounded Book"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otham Rounded Book"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otham Rounded Book"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otham Rounded Book"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otham Rounded Book"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highlight>
                  <a:srgbClr val="FFFF00"/>
                </a:highlight>
                <a:latin typeface="Gotham Rounded Book"/>
                <a:cs typeface="Calibri Light"/>
              </a:rPr>
              <a:t>Did you know? </a:t>
            </a:r>
          </a:p>
          <a:p>
            <a:pPr marL="0" indent="0">
              <a:buNone/>
            </a:pPr>
            <a:r>
              <a:rPr lang="en-US" sz="2400" b="1" dirty="0">
                <a:latin typeface="Gotham Rounded Book"/>
                <a:cs typeface="Calibri Light"/>
              </a:rPr>
              <a:t>Across the country, </a:t>
            </a:r>
            <a:r>
              <a:rPr lang="en-US" sz="2400" b="1" dirty="0">
                <a:solidFill>
                  <a:srgbClr val="FFC000"/>
                </a:solidFill>
                <a:latin typeface="Gotham Rounded Book"/>
                <a:cs typeface="Calibri Light"/>
              </a:rPr>
              <a:t>band councils</a:t>
            </a:r>
            <a:r>
              <a:rPr lang="en-US" sz="2400" b="1" dirty="0">
                <a:latin typeface="Gotham Rounded Book"/>
                <a:cs typeface="Calibri Light"/>
              </a:rPr>
              <a:t> govern some First Nations communities. Band members can elect the band council, which makes decisions that affect their local community. </a:t>
            </a:r>
          </a:p>
        </p:txBody>
      </p:sp>
      <p:pic>
        <p:nvPicPr>
          <p:cNvPr id="5" name="Graphic 6">
            <a:extLst>
              <a:ext uri="{FF2B5EF4-FFF2-40B4-BE49-F238E27FC236}">
                <a16:creationId xmlns:a16="http://schemas.microsoft.com/office/drawing/2014/main" id="{439732F0-A662-30D1-6EDA-11A12BFF3857}"/>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16896" y="281848"/>
            <a:ext cx="3916495" cy="3870592"/>
          </a:xfrm>
          <a:prstGeom prst="rect">
            <a:avLst/>
          </a:prstGeom>
        </p:spPr>
      </p:pic>
    </p:spTree>
    <p:extLst>
      <p:ext uri="{BB962C8B-B14F-4D97-AF65-F5344CB8AC3E}">
        <p14:creationId xmlns:p14="http://schemas.microsoft.com/office/powerpoint/2010/main" val="203643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8320C1-A45A-241C-C55E-34F26FE9C9BD}"/>
              </a:ext>
            </a:extLst>
          </p:cNvPr>
          <p:cNvSpPr>
            <a:spLocks noGrp="1"/>
          </p:cNvSpPr>
          <p:nvPr>
            <p:ph type="title"/>
          </p:nvPr>
        </p:nvSpPr>
        <p:spPr>
          <a:xfrm>
            <a:off x="1113810" y="2980254"/>
            <a:ext cx="4290334" cy="2368062"/>
          </a:xfrm>
        </p:spPr>
        <p:txBody>
          <a:bodyPr vert="horz" lIns="91440" tIns="45720" rIns="91440" bIns="45720" rtlCol="0" anchor="t">
            <a:normAutofit/>
          </a:bodyPr>
          <a:lstStyle/>
          <a:p>
            <a:r>
              <a:rPr lang="en-US" sz="5400" b="1" kern="1200" dirty="0">
                <a:latin typeface="Gotham Rounded Book"/>
              </a:rPr>
              <a:t>WHO DOES WHAT?</a:t>
            </a:r>
          </a:p>
        </p:txBody>
      </p:sp>
      <p:grpSp>
        <p:nvGrpSpPr>
          <p:cNvPr id="13" name="Group 12">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5030779D-F7DA-BD5E-386B-E91747A58DBA}"/>
              </a:ext>
              <a:ext uri="{C183D7F6-B498-43B3-948B-1728B52AA6E4}">
                <adec:decorative xmlns:adec="http://schemas.microsoft.com/office/drawing/2017/decorative" val="1"/>
              </a:ext>
            </a:extLst>
          </p:cNvPr>
          <p:cNvSpPr>
            <a:spLocks noGrp="1"/>
          </p:cNvSpPr>
          <p:nvPr>
            <p:ph type="sldNum" sz="quarter" idx="12"/>
          </p:nvPr>
        </p:nvSpPr>
        <p:spPr>
          <a:xfrm>
            <a:off x="8610600" y="6492240"/>
            <a:ext cx="1871749" cy="365125"/>
          </a:xfrm>
        </p:spPr>
        <p:txBody>
          <a:bodyPr vert="horz" lIns="91440" tIns="45720" rIns="91440" bIns="45720" rtlCol="0" anchor="ctr">
            <a:normAutofit/>
          </a:bodyPr>
          <a:lstStyle/>
          <a:p>
            <a:pPr>
              <a:spcAft>
                <a:spcPts val="600"/>
              </a:spcAft>
            </a:pPr>
            <a:fld id="{62E2E063-6E88-4DD1-9791-6DD772F36931}" type="slidenum">
              <a:rPr lang="en-US" smtClean="0"/>
              <a:pPr>
                <a:spcAft>
                  <a:spcPts val="600"/>
                </a:spcAft>
              </a:pPr>
              <a:t>9</a:t>
            </a:fld>
            <a:endParaRPr lang="en-US"/>
          </a:p>
        </p:txBody>
      </p:sp>
      <p:sp>
        <p:nvSpPr>
          <p:cNvPr id="3" name="TextBox 2">
            <a:extLst>
              <a:ext uri="{FF2B5EF4-FFF2-40B4-BE49-F238E27FC236}">
                <a16:creationId xmlns:a16="http://schemas.microsoft.com/office/drawing/2014/main" id="{BD3B642E-79E1-AD9F-561D-935BA9F7F4B6}"/>
              </a:ext>
              <a:ext uri="{C183D7F6-B498-43B3-948B-1728B52AA6E4}">
                <adec:decorative xmlns:adec="http://schemas.microsoft.com/office/drawing/2017/decorative" val="0"/>
              </a:ext>
            </a:extLst>
          </p:cNvPr>
          <p:cNvSpPr txBox="1"/>
          <p:nvPr/>
        </p:nvSpPr>
        <p:spPr>
          <a:xfrm>
            <a:off x="3048000" y="5630333"/>
            <a:ext cx="2616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Gotham Rounded Book"/>
              </a:rPr>
              <a:t>PRESS PLAY </a:t>
            </a:r>
          </a:p>
        </p:txBody>
      </p:sp>
      <p:pic>
        <p:nvPicPr>
          <p:cNvPr id="6" name="Online Media 5" descr="Screen capture of &quot;Who Does What?&quot; video">
            <a:hlinkClick r:id="" action="ppaction://media"/>
            <a:extLst>
              <a:ext uri="{FF2B5EF4-FFF2-40B4-BE49-F238E27FC236}">
                <a16:creationId xmlns:a16="http://schemas.microsoft.com/office/drawing/2014/main" id="{C92D8DB3-9019-11E1-4DA6-8D87CBA07CD2}"/>
              </a:ext>
              <a:ext uri="{C183D7F6-B498-43B3-948B-1728B52AA6E4}">
                <adec:decorative xmlns:adec="http://schemas.microsoft.com/office/drawing/2017/decorative" val="0"/>
              </a:ext>
            </a:extLst>
          </p:cNvPr>
          <p:cNvPicPr>
            <a:picLocks noRot="1" noChangeAspect="1"/>
          </p:cNvPicPr>
          <p:nvPr>
            <a:videoFile r:link="rId1"/>
          </p:nvPr>
        </p:nvPicPr>
        <p:blipFill>
          <a:blip r:embed="rId3"/>
          <a:stretch>
            <a:fillRect/>
          </a:stretch>
        </p:blipFill>
        <p:spPr>
          <a:xfrm>
            <a:off x="5922492" y="1323623"/>
            <a:ext cx="5536001" cy="4152000"/>
          </a:xfrm>
          <a:prstGeom prst="rect">
            <a:avLst/>
          </a:prstGeom>
        </p:spPr>
      </p:pic>
      <p:sp>
        <p:nvSpPr>
          <p:cNvPr id="4" name="Arrow: Right 3">
            <a:extLst>
              <a:ext uri="{FF2B5EF4-FFF2-40B4-BE49-F238E27FC236}">
                <a16:creationId xmlns:a16="http://schemas.microsoft.com/office/drawing/2014/main" id="{CFB96524-7231-CC49-0A32-BDF2DD93F251}"/>
              </a:ext>
              <a:ext uri="{C183D7F6-B498-43B3-948B-1728B52AA6E4}">
                <adec:decorative xmlns:adec="http://schemas.microsoft.com/office/drawing/2017/decorative" val="1"/>
              </a:ext>
            </a:extLst>
          </p:cNvPr>
          <p:cNvSpPr/>
          <p:nvPr/>
        </p:nvSpPr>
        <p:spPr>
          <a:xfrm>
            <a:off x="4683928" y="5574284"/>
            <a:ext cx="982133" cy="43180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849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39464619C613A4DA0783521D33367F0" ma:contentTypeVersion="16" ma:contentTypeDescription="Create a new document." ma:contentTypeScope="" ma:versionID="67e9f7e1e8790c496d9f51aefad4d03c">
  <xsd:schema xmlns:xsd="http://www.w3.org/2001/XMLSchema" xmlns:xs="http://www.w3.org/2001/XMLSchema" xmlns:p="http://schemas.microsoft.com/office/2006/metadata/properties" xmlns:ns2="a7c1b8ab-ac17-440c-aaf6-08f2c648485c" xmlns:ns3="54403409-7188-4da3-8d89-5d64d8a63bcc" targetNamespace="http://schemas.microsoft.com/office/2006/metadata/properties" ma:root="true" ma:fieldsID="193d687950f05cb83d350143d6f778ac" ns2:_="" ns3:_="">
    <xsd:import namespace="a7c1b8ab-ac17-440c-aaf6-08f2c648485c"/>
    <xsd:import namespace="54403409-7188-4da3-8d89-5d64d8a63bc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c1b8ab-ac17-440c-aaf6-08f2c64848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73bda72-1d7e-44fd-86e6-e496866978c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4403409-7188-4da3-8d89-5d64d8a63bc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0280eae-c4f6-416d-b673-b374032e2f9f}" ma:internalName="TaxCatchAll" ma:showField="CatchAllData" ma:web="54403409-7188-4da3-8d89-5d64d8a63b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54403409-7188-4da3-8d89-5d64d8a63bcc">
      <UserInfo>
        <DisplayName>Jo Langham</DisplayName>
        <AccountId>1393</AccountId>
        <AccountType/>
      </UserInfo>
    </SharedWithUsers>
    <TaxCatchAll xmlns="54403409-7188-4da3-8d89-5d64d8a63bcc" xsi:nil="true"/>
    <lcf76f155ced4ddcb4097134ff3c332f xmlns="a7c1b8ab-ac17-440c-aaf6-08f2c648485c">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266E613-D105-429A-BE3B-55DF318ADCC0}">
  <ds:schemaRefs>
    <ds:schemaRef ds:uri="54403409-7188-4da3-8d89-5d64d8a63bcc"/>
    <ds:schemaRef ds:uri="a7c1b8ab-ac17-440c-aaf6-08f2c648485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49269FF8-621E-45A7-B241-5167091D5F55}">
  <ds:schemaRefs>
    <ds:schemaRef ds:uri="http://purl.org/dc/terms/"/>
    <ds:schemaRef ds:uri="a7c1b8ab-ac17-440c-aaf6-08f2c648485c"/>
    <ds:schemaRef ds:uri="http://schemas.microsoft.com/office/2006/documentManagement/types"/>
    <ds:schemaRef ds:uri="http://schemas.openxmlformats.org/package/2006/metadata/core-properties"/>
    <ds:schemaRef ds:uri="http://purl.org/dc/dcmitype/"/>
    <ds:schemaRef ds:uri="http://purl.org/dc/elements/1.1/"/>
    <ds:schemaRef ds:uri="http://schemas.microsoft.com/office/2006/metadata/properties"/>
    <ds:schemaRef ds:uri="http://schemas.microsoft.com/office/infopath/2007/PartnerControls"/>
    <ds:schemaRef ds:uri="54403409-7188-4da3-8d89-5d64d8a63bcc"/>
    <ds:schemaRef ds:uri="http://www.w3.org/XML/1998/namespace"/>
  </ds:schemaRefs>
</ds:datastoreItem>
</file>

<file path=customXml/itemProps3.xml><?xml version="1.0" encoding="utf-8"?>
<ds:datastoreItem xmlns:ds="http://schemas.openxmlformats.org/officeDocument/2006/customXml" ds:itemID="{04914CA2-CFEA-4957-8288-50306181761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69</TotalTime>
  <Words>908</Words>
  <Application>Microsoft Office PowerPoint</Application>
  <PresentationFormat>Widescreen</PresentationFormat>
  <Paragraphs>105</Paragraphs>
  <Slides>15</Slides>
  <Notes>10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Calibri</vt:lpstr>
      <vt:lpstr>Calibri Light</vt:lpstr>
      <vt:lpstr>Gotham</vt:lpstr>
      <vt:lpstr>Gotham Rounded Bold</vt:lpstr>
      <vt:lpstr>Gotham Rounded Book</vt:lpstr>
      <vt:lpstr>Wingdings</vt:lpstr>
      <vt:lpstr>Office Theme</vt:lpstr>
      <vt:lpstr>Government Responsibilities</vt:lpstr>
      <vt:lpstr>How does government affect your life?</vt:lpstr>
      <vt:lpstr>Record Your Thoughts</vt:lpstr>
      <vt:lpstr>Background</vt:lpstr>
      <vt:lpstr>Examples of Government Responsibilities</vt:lpstr>
      <vt:lpstr>Levels of Government Canada is a federalist government. This means there is more than one level of government.</vt:lpstr>
      <vt:lpstr>First Nations Governance</vt:lpstr>
      <vt:lpstr>Activity</vt:lpstr>
      <vt:lpstr>WHO DOES WHAT?</vt:lpstr>
      <vt:lpstr>Shared Government Responsibilities</vt:lpstr>
      <vt:lpstr>Pause and Think</vt:lpstr>
      <vt:lpstr>Activity - 2</vt:lpstr>
      <vt:lpstr>FINALIZE YOUR THINKING</vt:lpstr>
      <vt:lpstr>Glossary</vt:lpstr>
      <vt:lpstr>Last Page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Government Responsibilities</dc:title>
  <dc:creator>Gene Genin</dc:creator>
  <cp:lastModifiedBy>Gregory Kozakewich</cp:lastModifiedBy>
  <cp:revision>24</cp:revision>
  <cp:lastPrinted>2019-04-30T14:14:29Z</cp:lastPrinted>
  <dcterms:created xsi:type="dcterms:W3CDTF">2018-05-04T14:33:24Z</dcterms:created>
  <dcterms:modified xsi:type="dcterms:W3CDTF">2022-09-22T14:26:10Z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0x010100E39464619C613A4DA0783521D33367F0</vt:lpwstr>
  </property>
  <property fmtid="{D5CDD505-2E9C-101B-9397-08002B2CF9AE}" pid="3" name="Order">
    <vt:r8>400</vt:r8>
  </property>
  <property fmtid="{D5CDD505-2E9C-101B-9397-08002B2CF9AE}" pid="4" name="ComplianceAssetId">
    <vt:lpwstr/>
  </property>
  <property fmtid="{D5CDD505-2E9C-101B-9397-08002B2CF9AE}" pid="5" name="MediaServiceImageTags">
    <vt:lpwstr/>
  </property>
</Properties>
</file>