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2.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notesSlides/notesSlide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5"/>
  </p:notesMasterIdLst>
  <p:handoutMasterIdLst>
    <p:handoutMasterId r:id="rId16"/>
  </p:handoutMasterIdLst>
  <p:sldIdLst>
    <p:sldId id="336" r:id="rId5"/>
    <p:sldId id="413" r:id="rId6"/>
    <p:sldId id="467" r:id="rId7"/>
    <p:sldId id="468" r:id="rId8"/>
    <p:sldId id="470" r:id="rId9"/>
    <p:sldId id="472" r:id="rId10"/>
    <p:sldId id="471" r:id="rId11"/>
    <p:sldId id="473" r:id="rId12"/>
    <p:sldId id="474" r:id="rId13"/>
    <p:sldId id="442" r:id="rId14"/>
  </p:sldIdLst>
  <p:sldSz cx="12192000" cy="6858000"/>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9FA2BEE-E8CA-DA48-CA5B-4FD0A689263F}" name="Diane Vautour" initials="DV" userId="S::Diane.Vautour@elections.on.ca::2bc0e8e2-5561-4418-952e-8d409d2594c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hris Sotiropoulos" initials="CS" lastIdx="2" clrIdx="0">
    <p:extLst>
      <p:ext uri="{19B8F6BF-5375-455C-9EA6-DF929625EA0E}">
        <p15:presenceInfo xmlns:p15="http://schemas.microsoft.com/office/powerpoint/2012/main" userId="S-1-5-21-328542793-1112854274-2716125396-2166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603" autoAdjust="0"/>
    <p:restoredTop sz="86467" autoAdjust="0"/>
  </p:normalViewPr>
  <p:slideViewPr>
    <p:cSldViewPr snapToGrid="0">
      <p:cViewPr varScale="1">
        <p:scale>
          <a:sx n="94" d="100"/>
          <a:sy n="94" d="100"/>
        </p:scale>
        <p:origin x="108" y="138"/>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029282" cy="351957"/>
          </a:xfrm>
          <a:prstGeom prst="rect">
            <a:avLst/>
          </a:prstGeom>
        </p:spPr>
        <p:txBody>
          <a:bodyPr vert="horz" lIns="91440" tIns="45720" rIns="91440" bIns="45720" rtlCol="0"/>
          <a:lstStyle>
            <a:lvl1pPr algn="l">
              <a:defRPr sz="1200"/>
            </a:lvl1pPr>
          </a:lstStyle>
          <a:p>
            <a:endParaRPr lang="en-CA" dirty="0"/>
          </a:p>
        </p:txBody>
      </p:sp>
      <p:sp>
        <p:nvSpPr>
          <p:cNvPr id="3" name="Date Placeholder 2"/>
          <p:cNvSpPr>
            <a:spLocks noGrp="1"/>
          </p:cNvSpPr>
          <p:nvPr>
            <p:ph type="dt" sz="quarter" idx="1"/>
          </p:nvPr>
        </p:nvSpPr>
        <p:spPr>
          <a:xfrm>
            <a:off x="5265014" y="0"/>
            <a:ext cx="4029282" cy="351957"/>
          </a:xfrm>
          <a:prstGeom prst="rect">
            <a:avLst/>
          </a:prstGeom>
        </p:spPr>
        <p:txBody>
          <a:bodyPr vert="horz" lIns="91440" tIns="45720" rIns="91440" bIns="45720" rtlCol="0"/>
          <a:lstStyle>
            <a:lvl1pPr algn="r">
              <a:defRPr sz="1200"/>
            </a:lvl1pPr>
          </a:lstStyle>
          <a:p>
            <a:fld id="{519120A6-19CB-46BE-BFF0-9C034A21CBF8}" type="datetimeFigureOut">
              <a:rPr lang="en-CA" smtClean="0"/>
              <a:t>2022-09-22</a:t>
            </a:fld>
            <a:endParaRPr lang="en-CA" dirty="0"/>
          </a:p>
        </p:txBody>
      </p:sp>
      <p:sp>
        <p:nvSpPr>
          <p:cNvPr id="4" name="Footer Placeholder 3"/>
          <p:cNvSpPr>
            <a:spLocks noGrp="1"/>
          </p:cNvSpPr>
          <p:nvPr>
            <p:ph type="ftr" sz="quarter" idx="2"/>
          </p:nvPr>
        </p:nvSpPr>
        <p:spPr>
          <a:xfrm>
            <a:off x="1" y="6658444"/>
            <a:ext cx="4029282" cy="35195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p:cNvSpPr>
            <a:spLocks noGrp="1"/>
          </p:cNvSpPr>
          <p:nvPr>
            <p:ph type="sldNum" sz="quarter" idx="3"/>
          </p:nvPr>
        </p:nvSpPr>
        <p:spPr>
          <a:xfrm>
            <a:off x="5265014" y="6658444"/>
            <a:ext cx="4029282" cy="351957"/>
          </a:xfrm>
          <a:prstGeom prst="rect">
            <a:avLst/>
          </a:prstGeom>
        </p:spPr>
        <p:txBody>
          <a:bodyPr vert="horz" lIns="91440" tIns="45720" rIns="91440" bIns="45720" rtlCol="0" anchor="b"/>
          <a:lstStyle>
            <a:lvl1pPr algn="r">
              <a:defRPr sz="1200"/>
            </a:lvl1pPr>
          </a:lstStyle>
          <a:p>
            <a:fld id="{2EF941A6-6352-4B25-B2C7-CD4F37F4512E}" type="slidenum">
              <a:rPr lang="en-CA" smtClean="0"/>
              <a:t>‹#›</a:t>
            </a:fld>
            <a:endParaRPr lang="en-CA" dirty="0"/>
          </a:p>
        </p:txBody>
      </p:sp>
    </p:spTree>
    <p:extLst>
      <p:ext uri="{BB962C8B-B14F-4D97-AF65-F5344CB8AC3E}">
        <p14:creationId xmlns:p14="http://schemas.microsoft.com/office/powerpoint/2010/main" val="16929657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1737"/>
          </a:xfrm>
          <a:prstGeom prst="rect">
            <a:avLst/>
          </a:prstGeom>
        </p:spPr>
        <p:txBody>
          <a:bodyPr vert="horz" lIns="93177" tIns="46589" rIns="93177" bIns="46589" rtlCol="0"/>
          <a:lstStyle>
            <a:lvl1pPr algn="l">
              <a:defRPr sz="1200"/>
            </a:lvl1pPr>
          </a:lstStyle>
          <a:p>
            <a:endParaRPr lang="en-CA" dirty="0"/>
          </a:p>
        </p:txBody>
      </p:sp>
      <p:sp>
        <p:nvSpPr>
          <p:cNvPr id="3" name="Date Placeholder 2"/>
          <p:cNvSpPr>
            <a:spLocks noGrp="1"/>
          </p:cNvSpPr>
          <p:nvPr>
            <p:ph type="dt" idx="1"/>
          </p:nvPr>
        </p:nvSpPr>
        <p:spPr>
          <a:xfrm>
            <a:off x="5265809" y="0"/>
            <a:ext cx="4028440" cy="351737"/>
          </a:xfrm>
          <a:prstGeom prst="rect">
            <a:avLst/>
          </a:prstGeom>
        </p:spPr>
        <p:txBody>
          <a:bodyPr vert="horz" lIns="93177" tIns="46589" rIns="93177" bIns="46589" rtlCol="0"/>
          <a:lstStyle>
            <a:lvl1pPr algn="r">
              <a:defRPr sz="1200"/>
            </a:lvl1pPr>
          </a:lstStyle>
          <a:p>
            <a:fld id="{FA73F855-A86C-411F-BB3E-87E92B550180}" type="datetimeFigureOut">
              <a:rPr lang="en-CA" smtClean="0"/>
              <a:t>2022-09-22</a:t>
            </a:fld>
            <a:endParaRPr lang="en-CA" dirty="0"/>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77" tIns="46589" rIns="93177" bIns="46589" rtlCol="0" anchor="ctr"/>
          <a:lstStyle/>
          <a:p>
            <a:endParaRPr lang="en-CA" dirty="0"/>
          </a:p>
        </p:txBody>
      </p:sp>
      <p:sp>
        <p:nvSpPr>
          <p:cNvPr id="5" name="Notes Placeholder 4"/>
          <p:cNvSpPr>
            <a:spLocks noGrp="1"/>
          </p:cNvSpPr>
          <p:nvPr>
            <p:ph type="body" sz="quarter" idx="3"/>
          </p:nvPr>
        </p:nvSpPr>
        <p:spPr>
          <a:xfrm>
            <a:off x="929640" y="3373755"/>
            <a:ext cx="7437120" cy="2760345"/>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en-CA" dirty="0"/>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85FC118C-7CC1-44C1-BB3A-B0F41FDD85B2}" type="slidenum">
              <a:rPr lang="en-CA" smtClean="0"/>
              <a:t>‹#›</a:t>
            </a:fld>
            <a:endParaRPr lang="en-CA" dirty="0"/>
          </a:p>
        </p:txBody>
      </p:sp>
    </p:spTree>
    <p:extLst>
      <p:ext uri="{BB962C8B-B14F-4D97-AF65-F5344CB8AC3E}">
        <p14:creationId xmlns:p14="http://schemas.microsoft.com/office/powerpoint/2010/main" val="27551250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67505F2E-C08A-4296-B40D-29C6A352BF3A}" type="slidenum">
              <a:rPr lang="en-CA" smtClean="0"/>
              <a:t>1</a:t>
            </a:fld>
            <a:endParaRPr lang="en-CA" dirty="0"/>
          </a:p>
        </p:txBody>
      </p:sp>
    </p:spTree>
    <p:extLst>
      <p:ext uri="{BB962C8B-B14F-4D97-AF65-F5344CB8AC3E}">
        <p14:creationId xmlns:p14="http://schemas.microsoft.com/office/powerpoint/2010/main" val="21152666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85FC118C-7CC1-44C1-BB3A-B0F41FDD85B2}" type="slidenum">
              <a:rPr lang="en-CA" smtClean="0"/>
              <a:t>2</a:t>
            </a:fld>
            <a:endParaRPr lang="en-CA" dirty="0"/>
          </a:p>
        </p:txBody>
      </p:sp>
    </p:spTree>
    <p:extLst>
      <p:ext uri="{BB962C8B-B14F-4D97-AF65-F5344CB8AC3E}">
        <p14:creationId xmlns:p14="http://schemas.microsoft.com/office/powerpoint/2010/main" val="31955933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67505F2E-C08A-4296-B40D-29C6A352BF3A}" type="slidenum">
              <a:rPr lang="en-CA" smtClean="0"/>
              <a:t>10</a:t>
            </a:fld>
            <a:endParaRPr lang="en-CA" dirty="0"/>
          </a:p>
        </p:txBody>
      </p:sp>
    </p:spTree>
    <p:extLst>
      <p:ext uri="{BB962C8B-B14F-4D97-AF65-F5344CB8AC3E}">
        <p14:creationId xmlns:p14="http://schemas.microsoft.com/office/powerpoint/2010/main" val="31362491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p:cNvSpPr>
            <a:spLocks noGrp="1"/>
          </p:cNvSpPr>
          <p:nvPr>
            <p:ph type="dt" sz="half" idx="10"/>
          </p:nvPr>
        </p:nvSpPr>
        <p:spPr/>
        <p:txBody>
          <a:bodyPr/>
          <a:lstStyle/>
          <a:p>
            <a:fld id="{327B7FF9-F95C-4221-BF02-CBF125929652}" type="datetime1">
              <a:rPr lang="en-CA" smtClean="0"/>
              <a:t>2022-09-22</a:t>
            </a:fld>
            <a:endParaRPr lang="en-CA" dirty="0"/>
          </a:p>
        </p:txBody>
      </p:sp>
      <p:sp>
        <p:nvSpPr>
          <p:cNvPr id="5" name="Footer Placeholder 4"/>
          <p:cNvSpPr>
            <a:spLocks noGrp="1"/>
          </p:cNvSpPr>
          <p:nvPr>
            <p:ph type="ftr" sz="quarter" idx="11"/>
          </p:nvPr>
        </p:nvSpPr>
        <p:spPr/>
        <p:txBody>
          <a:bodyPr/>
          <a:lstStyle/>
          <a:p>
            <a:r>
              <a:rPr lang="en-CA" dirty="0"/>
              <a:t>v20181217</a:t>
            </a:r>
          </a:p>
        </p:txBody>
      </p:sp>
      <p:sp>
        <p:nvSpPr>
          <p:cNvPr id="6" name="Slide Number Placeholder 5"/>
          <p:cNvSpPr>
            <a:spLocks noGrp="1"/>
          </p:cNvSpPr>
          <p:nvPr>
            <p:ph type="sldNum" sz="quarter" idx="12"/>
          </p:nvPr>
        </p:nvSpPr>
        <p:spPr/>
        <p:txBody>
          <a:bodyPr/>
          <a:lstStyle/>
          <a:p>
            <a:fld id="{62E2E063-6E88-4DD1-9791-6DD772F36931}" type="slidenum">
              <a:rPr lang="en-CA" smtClean="0"/>
              <a:t>‹#›</a:t>
            </a:fld>
            <a:endParaRPr lang="en-CA" dirty="0"/>
          </a:p>
        </p:txBody>
      </p:sp>
    </p:spTree>
    <p:extLst>
      <p:ext uri="{BB962C8B-B14F-4D97-AF65-F5344CB8AC3E}">
        <p14:creationId xmlns:p14="http://schemas.microsoft.com/office/powerpoint/2010/main" val="529554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D8898C13-2D0A-4AE9-9132-C2FE59CF0504}" type="datetime1">
              <a:rPr lang="en-CA" smtClean="0"/>
              <a:t>2022-09-22</a:t>
            </a:fld>
            <a:endParaRPr lang="en-CA" dirty="0"/>
          </a:p>
        </p:txBody>
      </p:sp>
      <p:sp>
        <p:nvSpPr>
          <p:cNvPr id="5" name="Footer Placeholder 4"/>
          <p:cNvSpPr>
            <a:spLocks noGrp="1"/>
          </p:cNvSpPr>
          <p:nvPr>
            <p:ph type="ftr" sz="quarter" idx="11"/>
          </p:nvPr>
        </p:nvSpPr>
        <p:spPr/>
        <p:txBody>
          <a:bodyPr/>
          <a:lstStyle/>
          <a:p>
            <a:r>
              <a:rPr lang="en-CA" dirty="0"/>
              <a:t>v20181217</a:t>
            </a:r>
          </a:p>
        </p:txBody>
      </p:sp>
      <p:sp>
        <p:nvSpPr>
          <p:cNvPr id="6" name="Slide Number Placeholder 5"/>
          <p:cNvSpPr>
            <a:spLocks noGrp="1"/>
          </p:cNvSpPr>
          <p:nvPr>
            <p:ph type="sldNum" sz="quarter" idx="12"/>
          </p:nvPr>
        </p:nvSpPr>
        <p:spPr/>
        <p:txBody>
          <a:bodyPr/>
          <a:lstStyle/>
          <a:p>
            <a:fld id="{62E2E063-6E88-4DD1-9791-6DD772F36931}" type="slidenum">
              <a:rPr lang="en-CA" smtClean="0"/>
              <a:t>‹#›</a:t>
            </a:fld>
            <a:endParaRPr lang="en-CA" dirty="0"/>
          </a:p>
        </p:txBody>
      </p:sp>
    </p:spTree>
    <p:extLst>
      <p:ext uri="{BB962C8B-B14F-4D97-AF65-F5344CB8AC3E}">
        <p14:creationId xmlns:p14="http://schemas.microsoft.com/office/powerpoint/2010/main" val="2886492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811DEA6A-B37A-4B9E-9CA2-83F9C3715C1B}" type="datetime1">
              <a:rPr lang="en-CA" smtClean="0"/>
              <a:t>2022-09-22</a:t>
            </a:fld>
            <a:endParaRPr lang="en-CA" dirty="0"/>
          </a:p>
        </p:txBody>
      </p:sp>
      <p:sp>
        <p:nvSpPr>
          <p:cNvPr id="5" name="Footer Placeholder 4"/>
          <p:cNvSpPr>
            <a:spLocks noGrp="1"/>
          </p:cNvSpPr>
          <p:nvPr>
            <p:ph type="ftr" sz="quarter" idx="11"/>
          </p:nvPr>
        </p:nvSpPr>
        <p:spPr/>
        <p:txBody>
          <a:bodyPr/>
          <a:lstStyle/>
          <a:p>
            <a:r>
              <a:rPr lang="en-CA" dirty="0"/>
              <a:t>v20181217</a:t>
            </a:r>
          </a:p>
        </p:txBody>
      </p:sp>
      <p:sp>
        <p:nvSpPr>
          <p:cNvPr id="6" name="Slide Number Placeholder 5"/>
          <p:cNvSpPr>
            <a:spLocks noGrp="1"/>
          </p:cNvSpPr>
          <p:nvPr>
            <p:ph type="sldNum" sz="quarter" idx="12"/>
          </p:nvPr>
        </p:nvSpPr>
        <p:spPr/>
        <p:txBody>
          <a:bodyPr/>
          <a:lstStyle/>
          <a:p>
            <a:fld id="{62E2E063-6E88-4DD1-9791-6DD772F36931}" type="slidenum">
              <a:rPr lang="en-CA" smtClean="0"/>
              <a:t>‹#›</a:t>
            </a:fld>
            <a:endParaRPr lang="en-CA" dirty="0"/>
          </a:p>
        </p:txBody>
      </p:sp>
    </p:spTree>
    <p:extLst>
      <p:ext uri="{BB962C8B-B14F-4D97-AF65-F5344CB8AC3E}">
        <p14:creationId xmlns:p14="http://schemas.microsoft.com/office/powerpoint/2010/main" val="2613779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5"/>
            <a:ext cx="2341849" cy="1325563"/>
          </a:xfrm>
        </p:spPr>
        <p:txBody>
          <a:bodyPr>
            <a:normAutofit/>
          </a:bodyPr>
          <a:lstStyle>
            <a:lvl1pPr>
              <a:defRPr sz="2800">
                <a:latin typeface="Gotham Rounded Bold" pitchFamily="50" charset="0"/>
              </a:defRPr>
            </a:lvl1pPr>
          </a:lstStyle>
          <a:p>
            <a:r>
              <a:rPr lang="en-US"/>
              <a:t>Title</a:t>
            </a:r>
            <a:endParaRPr lang="en-CA"/>
          </a:p>
        </p:txBody>
      </p:sp>
      <p:sp>
        <p:nvSpPr>
          <p:cNvPr id="3" name="Content Placeholder 2"/>
          <p:cNvSpPr>
            <a:spLocks noGrp="1"/>
          </p:cNvSpPr>
          <p:nvPr>
            <p:ph idx="1"/>
          </p:nvPr>
        </p:nvSpPr>
        <p:spPr/>
        <p:txBody>
          <a:bodyPr/>
          <a:lstStyle>
            <a:lvl1pPr>
              <a:defRPr>
                <a:latin typeface="Gotham Rounded Book" pitchFamily="50" charset="0"/>
              </a:defRPr>
            </a:lvl1pPr>
            <a:lvl2pPr>
              <a:defRPr>
                <a:latin typeface="Gotham Rounded Book" pitchFamily="50" charset="0"/>
              </a:defRPr>
            </a:lvl2pPr>
            <a:lvl3pPr>
              <a:defRPr>
                <a:latin typeface="Gotham Rounded Book" pitchFamily="50" charset="0"/>
              </a:defRPr>
            </a:lvl3pPr>
            <a:lvl4pPr>
              <a:defRPr>
                <a:latin typeface="Gotham Rounded Book" pitchFamily="50" charset="0"/>
              </a:defRPr>
            </a:lvl4pPr>
            <a:lvl5pPr>
              <a:defRPr>
                <a:latin typeface="Gotham Rounded Book"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A41DFB52-F58D-4673-8397-FD948FCE01B7}" type="datetime1">
              <a:rPr lang="en-CA" smtClean="0"/>
              <a:t>2022-09-22</a:t>
            </a:fld>
            <a:endParaRPr lang="en-CA" dirty="0"/>
          </a:p>
        </p:txBody>
      </p:sp>
      <p:sp>
        <p:nvSpPr>
          <p:cNvPr id="5" name="Footer Placeholder 4"/>
          <p:cNvSpPr>
            <a:spLocks noGrp="1"/>
          </p:cNvSpPr>
          <p:nvPr>
            <p:ph type="ftr" sz="quarter" idx="11"/>
          </p:nvPr>
        </p:nvSpPr>
        <p:spPr/>
        <p:txBody>
          <a:bodyPr/>
          <a:lstStyle/>
          <a:p>
            <a:r>
              <a:rPr lang="en-CA" dirty="0"/>
              <a:t>v20181217</a:t>
            </a:r>
          </a:p>
        </p:txBody>
      </p:sp>
      <p:sp>
        <p:nvSpPr>
          <p:cNvPr id="6" name="Slide Number Placeholder 5"/>
          <p:cNvSpPr>
            <a:spLocks noGrp="1"/>
          </p:cNvSpPr>
          <p:nvPr>
            <p:ph type="sldNum" sz="quarter" idx="12"/>
          </p:nvPr>
        </p:nvSpPr>
        <p:spPr/>
        <p:txBody>
          <a:bodyPr/>
          <a:lstStyle/>
          <a:p>
            <a:fld id="{62E2E063-6E88-4DD1-9791-6DD772F36931}" type="slidenum">
              <a:rPr lang="en-CA" smtClean="0"/>
              <a:t>‹#›</a:t>
            </a:fld>
            <a:endParaRPr lang="en-CA" dirty="0"/>
          </a:p>
        </p:txBody>
      </p:sp>
      <p:grpSp>
        <p:nvGrpSpPr>
          <p:cNvPr id="7" name="Group 6"/>
          <p:cNvGrpSpPr/>
          <p:nvPr userDrawn="1"/>
        </p:nvGrpSpPr>
        <p:grpSpPr>
          <a:xfrm>
            <a:off x="3314700" y="1028701"/>
            <a:ext cx="7904448" cy="5216524"/>
            <a:chOff x="2635970" y="1028701"/>
            <a:chExt cx="7904448" cy="5216524"/>
          </a:xfrm>
        </p:grpSpPr>
        <p:cxnSp>
          <p:nvCxnSpPr>
            <p:cNvPr id="8" name="Straight Connector 7"/>
            <p:cNvCxnSpPr/>
            <p:nvPr/>
          </p:nvCxnSpPr>
          <p:spPr>
            <a:xfrm>
              <a:off x="2635970" y="1028701"/>
              <a:ext cx="7904448" cy="2077"/>
            </a:xfrm>
            <a:prstGeom prst="line">
              <a:avLst/>
            </a:prstGeom>
            <a:ln w="28575">
              <a:solidFill>
                <a:srgbClr val="FFCD4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0540418" y="1028701"/>
              <a:ext cx="0" cy="5216524"/>
            </a:xfrm>
            <a:prstGeom prst="line">
              <a:avLst/>
            </a:prstGeom>
            <a:ln w="28575">
              <a:solidFill>
                <a:srgbClr val="FFCD41"/>
              </a:solidFill>
            </a:ln>
          </p:spPr>
          <p:style>
            <a:lnRef idx="1">
              <a:schemeClr val="accent1"/>
            </a:lnRef>
            <a:fillRef idx="0">
              <a:schemeClr val="accent1"/>
            </a:fillRef>
            <a:effectRef idx="0">
              <a:schemeClr val="accent1"/>
            </a:effectRef>
            <a:fontRef idx="minor">
              <a:schemeClr val="tx1"/>
            </a:fontRef>
          </p:style>
        </p:cxnSp>
      </p:grpSp>
      <p:pic>
        <p:nvPicPr>
          <p:cNvPr id="10" name="Content Placeholder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99833" y="5191653"/>
            <a:ext cx="933328" cy="1053572"/>
          </a:xfrm>
          <a:prstGeom prst="rect">
            <a:avLst/>
          </a:prstGeom>
        </p:spPr>
      </p:pic>
    </p:spTree>
    <p:extLst>
      <p:ext uri="{BB962C8B-B14F-4D97-AF65-F5344CB8AC3E}">
        <p14:creationId xmlns:p14="http://schemas.microsoft.com/office/powerpoint/2010/main" val="1022158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944EC3E-F8CD-47C7-8CC0-B01167C64225}" type="datetime1">
              <a:rPr lang="en-CA" smtClean="0"/>
              <a:t>2022-09-22</a:t>
            </a:fld>
            <a:endParaRPr lang="en-CA" dirty="0"/>
          </a:p>
        </p:txBody>
      </p:sp>
      <p:sp>
        <p:nvSpPr>
          <p:cNvPr id="5" name="Footer Placeholder 4"/>
          <p:cNvSpPr>
            <a:spLocks noGrp="1"/>
          </p:cNvSpPr>
          <p:nvPr>
            <p:ph type="ftr" sz="quarter" idx="11"/>
          </p:nvPr>
        </p:nvSpPr>
        <p:spPr/>
        <p:txBody>
          <a:bodyPr/>
          <a:lstStyle/>
          <a:p>
            <a:r>
              <a:rPr lang="en-CA" dirty="0"/>
              <a:t>v20181217</a:t>
            </a:r>
          </a:p>
        </p:txBody>
      </p:sp>
      <p:sp>
        <p:nvSpPr>
          <p:cNvPr id="6" name="Slide Number Placeholder 5"/>
          <p:cNvSpPr>
            <a:spLocks noGrp="1"/>
          </p:cNvSpPr>
          <p:nvPr>
            <p:ph type="sldNum" sz="quarter" idx="12"/>
          </p:nvPr>
        </p:nvSpPr>
        <p:spPr/>
        <p:txBody>
          <a:bodyPr/>
          <a:lstStyle/>
          <a:p>
            <a:fld id="{62E2E063-6E88-4DD1-9791-6DD772F36931}" type="slidenum">
              <a:rPr lang="en-CA" smtClean="0"/>
              <a:t>‹#›</a:t>
            </a:fld>
            <a:endParaRPr lang="en-CA" dirty="0"/>
          </a:p>
        </p:txBody>
      </p:sp>
    </p:spTree>
    <p:extLst>
      <p:ext uri="{BB962C8B-B14F-4D97-AF65-F5344CB8AC3E}">
        <p14:creationId xmlns:p14="http://schemas.microsoft.com/office/powerpoint/2010/main" val="1230361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fld id="{C8B88833-050B-4B27-9D28-487C68CD3915}" type="datetime1">
              <a:rPr lang="en-CA" smtClean="0"/>
              <a:t>2022-09-22</a:t>
            </a:fld>
            <a:endParaRPr lang="en-CA" dirty="0"/>
          </a:p>
        </p:txBody>
      </p:sp>
      <p:sp>
        <p:nvSpPr>
          <p:cNvPr id="6" name="Footer Placeholder 5"/>
          <p:cNvSpPr>
            <a:spLocks noGrp="1"/>
          </p:cNvSpPr>
          <p:nvPr>
            <p:ph type="ftr" sz="quarter" idx="11"/>
          </p:nvPr>
        </p:nvSpPr>
        <p:spPr/>
        <p:txBody>
          <a:bodyPr/>
          <a:lstStyle/>
          <a:p>
            <a:r>
              <a:rPr lang="en-CA" dirty="0"/>
              <a:t>v20181217</a:t>
            </a:r>
          </a:p>
        </p:txBody>
      </p:sp>
      <p:sp>
        <p:nvSpPr>
          <p:cNvPr id="7" name="Slide Number Placeholder 6"/>
          <p:cNvSpPr>
            <a:spLocks noGrp="1"/>
          </p:cNvSpPr>
          <p:nvPr>
            <p:ph type="sldNum" sz="quarter" idx="12"/>
          </p:nvPr>
        </p:nvSpPr>
        <p:spPr/>
        <p:txBody>
          <a:bodyPr/>
          <a:lstStyle/>
          <a:p>
            <a:fld id="{62E2E063-6E88-4DD1-9791-6DD772F36931}" type="slidenum">
              <a:rPr lang="en-CA" smtClean="0"/>
              <a:t>‹#›</a:t>
            </a:fld>
            <a:endParaRPr lang="en-CA" dirty="0"/>
          </a:p>
        </p:txBody>
      </p:sp>
      <p:grpSp>
        <p:nvGrpSpPr>
          <p:cNvPr id="8" name="Group 7"/>
          <p:cNvGrpSpPr/>
          <p:nvPr userDrawn="1"/>
        </p:nvGrpSpPr>
        <p:grpSpPr>
          <a:xfrm>
            <a:off x="3314700" y="1028701"/>
            <a:ext cx="7904448" cy="5216524"/>
            <a:chOff x="2635970" y="1028701"/>
            <a:chExt cx="7904448" cy="5216524"/>
          </a:xfrm>
        </p:grpSpPr>
        <p:cxnSp>
          <p:nvCxnSpPr>
            <p:cNvPr id="9" name="Straight Connector 8"/>
            <p:cNvCxnSpPr/>
            <p:nvPr/>
          </p:nvCxnSpPr>
          <p:spPr>
            <a:xfrm>
              <a:off x="2635970" y="1028701"/>
              <a:ext cx="7904448" cy="2077"/>
            </a:xfrm>
            <a:prstGeom prst="line">
              <a:avLst/>
            </a:prstGeom>
            <a:ln w="28575">
              <a:solidFill>
                <a:srgbClr val="FFCD4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0540418" y="1028701"/>
              <a:ext cx="0" cy="5216524"/>
            </a:xfrm>
            <a:prstGeom prst="line">
              <a:avLst/>
            </a:prstGeom>
            <a:ln w="28575">
              <a:solidFill>
                <a:srgbClr val="FFCD41"/>
              </a:solidFill>
            </a:ln>
          </p:spPr>
          <p:style>
            <a:lnRef idx="1">
              <a:schemeClr val="accent1"/>
            </a:lnRef>
            <a:fillRef idx="0">
              <a:schemeClr val="accent1"/>
            </a:fillRef>
            <a:effectRef idx="0">
              <a:schemeClr val="accent1"/>
            </a:effectRef>
            <a:fontRef idx="minor">
              <a:schemeClr val="tx1"/>
            </a:fontRef>
          </p:style>
        </p:cxnSp>
      </p:grpSp>
      <p:pic>
        <p:nvPicPr>
          <p:cNvPr id="11" name="Content Placeholder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99833" y="5191653"/>
            <a:ext cx="933328" cy="1053572"/>
          </a:xfrm>
          <a:prstGeom prst="rect">
            <a:avLst/>
          </a:prstGeom>
        </p:spPr>
      </p:pic>
    </p:spTree>
    <p:extLst>
      <p:ext uri="{BB962C8B-B14F-4D97-AF65-F5344CB8AC3E}">
        <p14:creationId xmlns:p14="http://schemas.microsoft.com/office/powerpoint/2010/main" val="2365259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fld id="{4316A621-F18F-41DF-8D8D-A0BF483BE2E3}" type="datetime1">
              <a:rPr lang="en-CA" smtClean="0"/>
              <a:t>2022-09-22</a:t>
            </a:fld>
            <a:endParaRPr lang="en-CA" dirty="0"/>
          </a:p>
        </p:txBody>
      </p:sp>
      <p:sp>
        <p:nvSpPr>
          <p:cNvPr id="8" name="Footer Placeholder 7"/>
          <p:cNvSpPr>
            <a:spLocks noGrp="1"/>
          </p:cNvSpPr>
          <p:nvPr>
            <p:ph type="ftr" sz="quarter" idx="11"/>
          </p:nvPr>
        </p:nvSpPr>
        <p:spPr/>
        <p:txBody>
          <a:bodyPr/>
          <a:lstStyle/>
          <a:p>
            <a:r>
              <a:rPr lang="en-CA" dirty="0"/>
              <a:t>v20181217</a:t>
            </a:r>
          </a:p>
        </p:txBody>
      </p:sp>
      <p:sp>
        <p:nvSpPr>
          <p:cNvPr id="9" name="Slide Number Placeholder 8"/>
          <p:cNvSpPr>
            <a:spLocks noGrp="1"/>
          </p:cNvSpPr>
          <p:nvPr>
            <p:ph type="sldNum" sz="quarter" idx="12"/>
          </p:nvPr>
        </p:nvSpPr>
        <p:spPr/>
        <p:txBody>
          <a:bodyPr/>
          <a:lstStyle/>
          <a:p>
            <a:fld id="{62E2E063-6E88-4DD1-9791-6DD772F36931}" type="slidenum">
              <a:rPr lang="en-CA" smtClean="0"/>
              <a:t>‹#›</a:t>
            </a:fld>
            <a:endParaRPr lang="en-CA" dirty="0"/>
          </a:p>
        </p:txBody>
      </p:sp>
    </p:spTree>
    <p:extLst>
      <p:ext uri="{BB962C8B-B14F-4D97-AF65-F5344CB8AC3E}">
        <p14:creationId xmlns:p14="http://schemas.microsoft.com/office/powerpoint/2010/main" val="1695950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93069E1F-9AB9-4A85-AE31-7140C7E184CF}" type="datetime1">
              <a:rPr lang="en-CA" smtClean="0"/>
              <a:t>2022-09-22</a:t>
            </a:fld>
            <a:endParaRPr lang="en-CA" dirty="0"/>
          </a:p>
        </p:txBody>
      </p:sp>
      <p:sp>
        <p:nvSpPr>
          <p:cNvPr id="4" name="Footer Placeholder 3"/>
          <p:cNvSpPr>
            <a:spLocks noGrp="1"/>
          </p:cNvSpPr>
          <p:nvPr>
            <p:ph type="ftr" sz="quarter" idx="11"/>
          </p:nvPr>
        </p:nvSpPr>
        <p:spPr/>
        <p:txBody>
          <a:bodyPr/>
          <a:lstStyle/>
          <a:p>
            <a:r>
              <a:rPr lang="en-CA" dirty="0"/>
              <a:t>v20181217</a:t>
            </a:r>
          </a:p>
        </p:txBody>
      </p:sp>
      <p:sp>
        <p:nvSpPr>
          <p:cNvPr id="5" name="Slide Number Placeholder 4"/>
          <p:cNvSpPr>
            <a:spLocks noGrp="1"/>
          </p:cNvSpPr>
          <p:nvPr>
            <p:ph type="sldNum" sz="quarter" idx="12"/>
          </p:nvPr>
        </p:nvSpPr>
        <p:spPr/>
        <p:txBody>
          <a:bodyPr/>
          <a:lstStyle/>
          <a:p>
            <a:fld id="{62E2E063-6E88-4DD1-9791-6DD772F36931}" type="slidenum">
              <a:rPr lang="en-CA" smtClean="0"/>
              <a:t>‹#›</a:t>
            </a:fld>
            <a:endParaRPr lang="en-CA" dirty="0"/>
          </a:p>
        </p:txBody>
      </p:sp>
    </p:spTree>
    <p:extLst>
      <p:ext uri="{BB962C8B-B14F-4D97-AF65-F5344CB8AC3E}">
        <p14:creationId xmlns:p14="http://schemas.microsoft.com/office/powerpoint/2010/main" val="2992077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58D686-88FF-4422-B602-56E61F657EE4}" type="datetime1">
              <a:rPr lang="en-CA" smtClean="0"/>
              <a:t>2022-09-22</a:t>
            </a:fld>
            <a:endParaRPr lang="en-CA" dirty="0"/>
          </a:p>
        </p:txBody>
      </p:sp>
      <p:sp>
        <p:nvSpPr>
          <p:cNvPr id="3" name="Footer Placeholder 2"/>
          <p:cNvSpPr>
            <a:spLocks noGrp="1"/>
          </p:cNvSpPr>
          <p:nvPr>
            <p:ph type="ftr" sz="quarter" idx="11"/>
          </p:nvPr>
        </p:nvSpPr>
        <p:spPr/>
        <p:txBody>
          <a:bodyPr/>
          <a:lstStyle/>
          <a:p>
            <a:r>
              <a:rPr lang="en-CA" dirty="0"/>
              <a:t>v20181217</a:t>
            </a:r>
          </a:p>
        </p:txBody>
      </p:sp>
      <p:sp>
        <p:nvSpPr>
          <p:cNvPr id="4" name="Slide Number Placeholder 3"/>
          <p:cNvSpPr>
            <a:spLocks noGrp="1"/>
          </p:cNvSpPr>
          <p:nvPr>
            <p:ph type="sldNum" sz="quarter" idx="12"/>
          </p:nvPr>
        </p:nvSpPr>
        <p:spPr/>
        <p:txBody>
          <a:bodyPr/>
          <a:lstStyle/>
          <a:p>
            <a:fld id="{62E2E063-6E88-4DD1-9791-6DD772F36931}" type="slidenum">
              <a:rPr lang="en-CA" smtClean="0"/>
              <a:t>‹#›</a:t>
            </a:fld>
            <a:endParaRPr lang="en-CA" dirty="0"/>
          </a:p>
        </p:txBody>
      </p:sp>
    </p:spTree>
    <p:extLst>
      <p:ext uri="{BB962C8B-B14F-4D97-AF65-F5344CB8AC3E}">
        <p14:creationId xmlns:p14="http://schemas.microsoft.com/office/powerpoint/2010/main" val="1611055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20169E0-4286-4773-A8BB-A6F4649EE634}" type="datetime1">
              <a:rPr lang="en-CA" smtClean="0"/>
              <a:t>2022-09-22</a:t>
            </a:fld>
            <a:endParaRPr lang="en-CA" dirty="0"/>
          </a:p>
        </p:txBody>
      </p:sp>
      <p:sp>
        <p:nvSpPr>
          <p:cNvPr id="6" name="Footer Placeholder 5"/>
          <p:cNvSpPr>
            <a:spLocks noGrp="1"/>
          </p:cNvSpPr>
          <p:nvPr>
            <p:ph type="ftr" sz="quarter" idx="11"/>
          </p:nvPr>
        </p:nvSpPr>
        <p:spPr/>
        <p:txBody>
          <a:bodyPr/>
          <a:lstStyle/>
          <a:p>
            <a:r>
              <a:rPr lang="en-CA" dirty="0"/>
              <a:t>v20181217</a:t>
            </a:r>
          </a:p>
        </p:txBody>
      </p:sp>
      <p:sp>
        <p:nvSpPr>
          <p:cNvPr id="7" name="Slide Number Placeholder 6"/>
          <p:cNvSpPr>
            <a:spLocks noGrp="1"/>
          </p:cNvSpPr>
          <p:nvPr>
            <p:ph type="sldNum" sz="quarter" idx="12"/>
          </p:nvPr>
        </p:nvSpPr>
        <p:spPr/>
        <p:txBody>
          <a:bodyPr/>
          <a:lstStyle/>
          <a:p>
            <a:fld id="{62E2E063-6E88-4DD1-9791-6DD772F36931}" type="slidenum">
              <a:rPr lang="en-CA" smtClean="0"/>
              <a:t>‹#›</a:t>
            </a:fld>
            <a:endParaRPr lang="en-CA" dirty="0"/>
          </a:p>
        </p:txBody>
      </p:sp>
    </p:spTree>
    <p:extLst>
      <p:ext uri="{BB962C8B-B14F-4D97-AF65-F5344CB8AC3E}">
        <p14:creationId xmlns:p14="http://schemas.microsoft.com/office/powerpoint/2010/main" val="816512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C700069-AB15-4488-BE7B-A5CD6AF31F51}" type="datetime1">
              <a:rPr lang="en-CA" smtClean="0"/>
              <a:t>2022-09-22</a:t>
            </a:fld>
            <a:endParaRPr lang="en-CA" dirty="0"/>
          </a:p>
        </p:txBody>
      </p:sp>
      <p:sp>
        <p:nvSpPr>
          <p:cNvPr id="6" name="Footer Placeholder 5"/>
          <p:cNvSpPr>
            <a:spLocks noGrp="1"/>
          </p:cNvSpPr>
          <p:nvPr>
            <p:ph type="ftr" sz="quarter" idx="11"/>
          </p:nvPr>
        </p:nvSpPr>
        <p:spPr/>
        <p:txBody>
          <a:bodyPr/>
          <a:lstStyle/>
          <a:p>
            <a:r>
              <a:rPr lang="en-CA" dirty="0"/>
              <a:t>v20181217</a:t>
            </a:r>
          </a:p>
        </p:txBody>
      </p:sp>
      <p:sp>
        <p:nvSpPr>
          <p:cNvPr id="7" name="Slide Number Placeholder 6"/>
          <p:cNvSpPr>
            <a:spLocks noGrp="1"/>
          </p:cNvSpPr>
          <p:nvPr>
            <p:ph type="sldNum" sz="quarter" idx="12"/>
          </p:nvPr>
        </p:nvSpPr>
        <p:spPr/>
        <p:txBody>
          <a:bodyPr/>
          <a:lstStyle/>
          <a:p>
            <a:fld id="{62E2E063-6E88-4DD1-9791-6DD772F36931}" type="slidenum">
              <a:rPr lang="en-CA" smtClean="0"/>
              <a:t>‹#›</a:t>
            </a:fld>
            <a:endParaRPr lang="en-CA" dirty="0"/>
          </a:p>
        </p:txBody>
      </p:sp>
    </p:spTree>
    <p:extLst>
      <p:ext uri="{BB962C8B-B14F-4D97-AF65-F5344CB8AC3E}">
        <p14:creationId xmlns:p14="http://schemas.microsoft.com/office/powerpoint/2010/main" val="3202625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21D1E0-6091-4420-9D4C-A835AB6B2F48}" type="datetime1">
              <a:rPr lang="en-CA" smtClean="0"/>
              <a:t>2022-09-22</a:t>
            </a:fld>
            <a:endParaRPr lang="en-CA"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CA" dirty="0"/>
              <a:t>v20181217</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E2E063-6E88-4DD1-9791-6DD772F36931}" type="slidenum">
              <a:rPr lang="en-CA" smtClean="0"/>
              <a:t>‹#›</a:t>
            </a:fld>
            <a:endParaRPr lang="en-CA" dirty="0"/>
          </a:p>
        </p:txBody>
      </p:sp>
    </p:spTree>
    <p:extLst>
      <p:ext uri="{BB962C8B-B14F-4D97-AF65-F5344CB8AC3E}">
        <p14:creationId xmlns:p14="http://schemas.microsoft.com/office/powerpoint/2010/main" val="21476815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ct val="90000"/>
        </a:lnSpc>
        <a:spcBef>
          <a:spcPct val="0"/>
        </a:spcBef>
        <a:buNone/>
        <a:defRPr sz="4400"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image" Target="../media/image2.png"/><Relationship Id="rId5" Type="http://schemas.openxmlformats.org/officeDocument/2006/relationships/notesSlide" Target="../notesSlides/notesSlide3.xml"/><Relationship Id="rId4"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tags" Target="../tags/tag6.xml"/><Relationship Id="rId7" Type="http://schemas.openxmlformats.org/officeDocument/2006/relationships/notesSlide" Target="../notesSlides/notesSlide2.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slideLayout" Target="../slideLayouts/slideLayout2.xml"/><Relationship Id="rId5" Type="http://schemas.openxmlformats.org/officeDocument/2006/relationships/tags" Target="../tags/tag8.xml"/><Relationship Id="rId4" Type="http://schemas.openxmlformats.org/officeDocument/2006/relationships/tags" Target="../tags/tag7.xml"/></Relationships>
</file>

<file path=ppt/slides/_rels/slide3.xml.rels><?xml version="1.0" encoding="UTF-8" standalone="yes"?>
<Relationships xmlns="http://schemas.openxmlformats.org/package/2006/relationships"><Relationship Id="rId8" Type="http://schemas.openxmlformats.org/officeDocument/2006/relationships/tags" Target="../tags/tag16.xml"/><Relationship Id="rId3" Type="http://schemas.openxmlformats.org/officeDocument/2006/relationships/tags" Target="../tags/tag11.xml"/><Relationship Id="rId7" Type="http://schemas.openxmlformats.org/officeDocument/2006/relationships/tags" Target="../tags/tag15.xml"/><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tags" Target="../tags/tag14.xml"/><Relationship Id="rId11" Type="http://schemas.openxmlformats.org/officeDocument/2006/relationships/image" Target="../media/image3.png"/><Relationship Id="rId5" Type="http://schemas.openxmlformats.org/officeDocument/2006/relationships/tags" Target="../tags/tag13.xml"/><Relationship Id="rId10" Type="http://schemas.openxmlformats.org/officeDocument/2006/relationships/slideLayout" Target="../slideLayouts/slideLayout2.xml"/><Relationship Id="rId4" Type="http://schemas.openxmlformats.org/officeDocument/2006/relationships/tags" Target="../tags/tag12.xml"/><Relationship Id="rId9" Type="http://schemas.openxmlformats.org/officeDocument/2006/relationships/tags" Target="../tags/tag17.xml"/></Relationships>
</file>

<file path=ppt/slides/_rels/slide4.xml.rels><?xml version="1.0" encoding="UTF-8" standalone="yes"?>
<Relationships xmlns="http://schemas.openxmlformats.org/package/2006/relationships"><Relationship Id="rId8" Type="http://schemas.openxmlformats.org/officeDocument/2006/relationships/tags" Target="../tags/tag25.xml"/><Relationship Id="rId13" Type="http://schemas.openxmlformats.org/officeDocument/2006/relationships/slideLayout" Target="../slideLayouts/slideLayout2.xml"/><Relationship Id="rId3" Type="http://schemas.openxmlformats.org/officeDocument/2006/relationships/tags" Target="../tags/tag20.xml"/><Relationship Id="rId7" Type="http://schemas.openxmlformats.org/officeDocument/2006/relationships/tags" Target="../tags/tag24.xml"/><Relationship Id="rId12" Type="http://schemas.openxmlformats.org/officeDocument/2006/relationships/tags" Target="../tags/tag29.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tags" Target="../tags/tag23.xml"/><Relationship Id="rId11" Type="http://schemas.openxmlformats.org/officeDocument/2006/relationships/tags" Target="../tags/tag28.xml"/><Relationship Id="rId5" Type="http://schemas.openxmlformats.org/officeDocument/2006/relationships/tags" Target="../tags/tag22.xml"/><Relationship Id="rId10" Type="http://schemas.openxmlformats.org/officeDocument/2006/relationships/tags" Target="../tags/tag27.xml"/><Relationship Id="rId4" Type="http://schemas.openxmlformats.org/officeDocument/2006/relationships/tags" Target="../tags/tag21.xml"/><Relationship Id="rId9" Type="http://schemas.openxmlformats.org/officeDocument/2006/relationships/tags" Target="../tags/tag26.xml"/><Relationship Id="rId14" Type="http://schemas.openxmlformats.org/officeDocument/2006/relationships/image" Target="../media/image4.jpeg"/></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32.xml"/><Relationship Id="rId7" Type="http://schemas.openxmlformats.org/officeDocument/2006/relationships/tags" Target="../tags/tag36.xml"/><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tags" Target="../tags/tag35.xml"/><Relationship Id="rId5" Type="http://schemas.openxmlformats.org/officeDocument/2006/relationships/tags" Target="../tags/tag34.xml"/><Relationship Id="rId4" Type="http://schemas.openxmlformats.org/officeDocument/2006/relationships/tags" Target="../tags/tag33.xml"/><Relationship Id="rId9"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39.xml"/><Relationship Id="rId7" Type="http://schemas.openxmlformats.org/officeDocument/2006/relationships/tags" Target="../tags/tag43.xml"/><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tags" Target="../tags/tag42.xml"/><Relationship Id="rId5" Type="http://schemas.openxmlformats.org/officeDocument/2006/relationships/tags" Target="../tags/tag41.xml"/><Relationship Id="rId4" Type="http://schemas.openxmlformats.org/officeDocument/2006/relationships/tags" Target="../tags/tag40.xml"/><Relationship Id="rId9"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tags" Target="../tags/tag51.xml"/><Relationship Id="rId3" Type="http://schemas.openxmlformats.org/officeDocument/2006/relationships/tags" Target="../tags/tag46.xml"/><Relationship Id="rId7" Type="http://schemas.openxmlformats.org/officeDocument/2006/relationships/tags" Target="../tags/tag50.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tags" Target="../tags/tag49.xml"/><Relationship Id="rId11" Type="http://schemas.openxmlformats.org/officeDocument/2006/relationships/image" Target="../media/image7.jpeg"/><Relationship Id="rId5" Type="http://schemas.openxmlformats.org/officeDocument/2006/relationships/tags" Target="../tags/tag48.xml"/><Relationship Id="rId10" Type="http://schemas.openxmlformats.org/officeDocument/2006/relationships/slideLayout" Target="../slideLayouts/slideLayout2.xml"/><Relationship Id="rId4" Type="http://schemas.openxmlformats.org/officeDocument/2006/relationships/tags" Target="../tags/tag47.xml"/><Relationship Id="rId9" Type="http://schemas.openxmlformats.org/officeDocument/2006/relationships/tags" Target="../tags/tag52.xml"/></Relationships>
</file>

<file path=ppt/slides/_rels/slide8.xml.rels><?xml version="1.0" encoding="UTF-8" standalone="yes"?>
<Relationships xmlns="http://schemas.openxmlformats.org/package/2006/relationships"><Relationship Id="rId8" Type="http://schemas.openxmlformats.org/officeDocument/2006/relationships/tags" Target="../tags/tag60.xml"/><Relationship Id="rId3" Type="http://schemas.openxmlformats.org/officeDocument/2006/relationships/tags" Target="../tags/tag55.xml"/><Relationship Id="rId7" Type="http://schemas.openxmlformats.org/officeDocument/2006/relationships/tags" Target="../tags/tag59.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tags" Target="../tags/tag58.xml"/><Relationship Id="rId11" Type="http://schemas.openxmlformats.org/officeDocument/2006/relationships/image" Target="../media/image8.jpeg"/><Relationship Id="rId5" Type="http://schemas.openxmlformats.org/officeDocument/2006/relationships/tags" Target="../tags/tag57.xml"/><Relationship Id="rId10" Type="http://schemas.openxmlformats.org/officeDocument/2006/relationships/slideLayout" Target="../slideLayouts/slideLayout2.xml"/><Relationship Id="rId4" Type="http://schemas.openxmlformats.org/officeDocument/2006/relationships/tags" Target="../tags/tag56.xml"/><Relationship Id="rId9" Type="http://schemas.openxmlformats.org/officeDocument/2006/relationships/tags" Target="../tags/tag61.xml"/></Relationships>
</file>

<file path=ppt/slides/_rels/slide9.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64.xml"/><Relationship Id="rId7" Type="http://schemas.openxmlformats.org/officeDocument/2006/relationships/tags" Target="../tags/tag68.xml"/><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tags" Target="../tags/tag67.xml"/><Relationship Id="rId5" Type="http://schemas.openxmlformats.org/officeDocument/2006/relationships/tags" Target="../tags/tag66.xml"/><Relationship Id="rId4" Type="http://schemas.openxmlformats.org/officeDocument/2006/relationships/tags" Target="../tags/tag65.xml"/><Relationship Id="rId9"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randmark of Elections Ontario "/>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rcRect/>
          <a:stretch/>
        </p:blipFill>
        <p:spPr>
          <a:xfrm>
            <a:off x="3859959" y="1911822"/>
            <a:ext cx="2498089" cy="711231"/>
          </a:xfrm>
          <a:prstGeom prst="rect">
            <a:avLst/>
          </a:prstGeom>
        </p:spPr>
      </p:pic>
      <p:sp>
        <p:nvSpPr>
          <p:cNvPr id="2" name="Title 1"/>
          <p:cNvSpPr>
            <a:spLocks noGrp="1"/>
          </p:cNvSpPr>
          <p:nvPr>
            <p:ph type="ctrTitle"/>
            <p:custDataLst>
              <p:tags r:id="rId2"/>
            </p:custDataLst>
          </p:nvPr>
        </p:nvSpPr>
        <p:spPr>
          <a:xfrm>
            <a:off x="3468671" y="2222396"/>
            <a:ext cx="8972947" cy="2413207"/>
          </a:xfrm>
        </p:spPr>
        <p:txBody>
          <a:bodyPr>
            <a:normAutofit/>
          </a:bodyPr>
          <a:lstStyle/>
          <a:p>
            <a:pPr algn="l"/>
            <a:r>
              <a:rPr lang="fr-CA" sz="5800" dirty="0">
                <a:latin typeface="Gotham Rounded Bold"/>
              </a:rPr>
              <a:t>Les principes démocratiques</a:t>
            </a:r>
          </a:p>
        </p:txBody>
      </p:sp>
      <p:cxnSp>
        <p:nvCxnSpPr>
          <p:cNvPr id="7" name="Straight Connector 6">
            <a:extLst>
              <a:ext uri="{C183D7F6-B498-43B3-948B-1728B52AA6E4}">
                <adec:decorative xmlns:adec="http://schemas.microsoft.com/office/drawing/2017/decorative" val="1"/>
              </a:ext>
            </a:extLst>
          </p:cNvPr>
          <p:cNvCxnSpPr/>
          <p:nvPr>
            <p:custDataLst>
              <p:tags r:id="rId3"/>
            </p:custDataLst>
          </p:nvPr>
        </p:nvCxnSpPr>
        <p:spPr>
          <a:xfrm>
            <a:off x="3468671" y="1321815"/>
            <a:ext cx="0" cy="4554537"/>
          </a:xfrm>
          <a:prstGeom prst="line">
            <a:avLst/>
          </a:prstGeom>
          <a:ln w="28575">
            <a:solidFill>
              <a:srgbClr val="FFCD4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6161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C183D7F6-B498-43B3-948B-1728B52AA6E4}">
                <adec:decorative xmlns:adec="http://schemas.microsoft.com/office/drawing/2017/decorative" val="1"/>
              </a:ext>
            </a:extLst>
          </p:cNvPr>
          <p:cNvCxnSpPr/>
          <p:nvPr>
            <p:custDataLst>
              <p:tags r:id="rId1"/>
            </p:custDataLst>
          </p:nvPr>
        </p:nvCxnSpPr>
        <p:spPr>
          <a:xfrm>
            <a:off x="3468671" y="1321815"/>
            <a:ext cx="0" cy="4554537"/>
          </a:xfrm>
          <a:prstGeom prst="line">
            <a:avLst/>
          </a:prstGeom>
          <a:ln w="28575">
            <a:solidFill>
              <a:srgbClr val="FFCD41"/>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5C802FED-2CB2-74F6-7D08-1D983483A98C}"/>
              </a:ext>
            </a:extLst>
          </p:cNvPr>
          <p:cNvSpPr>
            <a:spLocks noGrp="1"/>
          </p:cNvSpPr>
          <p:nvPr>
            <p:ph type="ctrTitle"/>
          </p:nvPr>
        </p:nvSpPr>
        <p:spPr>
          <a:xfrm>
            <a:off x="1786048" y="270417"/>
            <a:ext cx="9144000" cy="711231"/>
          </a:xfrm>
        </p:spPr>
        <p:txBody>
          <a:bodyPr>
            <a:normAutofit/>
          </a:bodyPr>
          <a:lstStyle/>
          <a:p>
            <a:r>
              <a:rPr lang="en-CA" sz="600" dirty="0" err="1">
                <a:solidFill>
                  <a:schemeClr val="bg1"/>
                </a:solidFill>
              </a:rPr>
              <a:t>Dernière</a:t>
            </a:r>
            <a:r>
              <a:rPr lang="en-CA" sz="600" dirty="0">
                <a:solidFill>
                  <a:schemeClr val="bg1"/>
                </a:solidFill>
              </a:rPr>
              <a:t> page</a:t>
            </a:r>
          </a:p>
        </p:txBody>
      </p:sp>
      <p:pic>
        <p:nvPicPr>
          <p:cNvPr id="8" name="Picture 7" descr="Brandmark of Elections Ontario "/>
          <p:cNvPicPr>
            <a:picLocks noChangeAspect="1"/>
          </p:cNvPicPr>
          <p:nvPr>
            <p:custDataLst>
              <p:tags r:id="rId2"/>
            </p:custDataLst>
          </p:nvPr>
        </p:nvPicPr>
        <p:blipFill>
          <a:blip r:embed="rId6" cstate="print">
            <a:extLst>
              <a:ext uri="{28A0092B-C50C-407E-A947-70E740481C1C}">
                <a14:useLocalDpi xmlns:a14="http://schemas.microsoft.com/office/drawing/2010/main" val="0"/>
              </a:ext>
            </a:extLst>
          </a:blip>
          <a:srcRect/>
          <a:stretch/>
        </p:blipFill>
        <p:spPr>
          <a:xfrm>
            <a:off x="3859959" y="1911822"/>
            <a:ext cx="2498089" cy="711231"/>
          </a:xfrm>
          <a:prstGeom prst="rect">
            <a:avLst/>
          </a:prstGeom>
        </p:spPr>
      </p:pic>
      <p:sp>
        <p:nvSpPr>
          <p:cNvPr id="2" name="TextBox 1">
            <a:extLst>
              <a:ext uri="{FF2B5EF4-FFF2-40B4-BE49-F238E27FC236}">
                <a16:creationId xmlns:a16="http://schemas.microsoft.com/office/drawing/2014/main" id="{CDDA9282-A4F8-0D28-AA34-CC1CF5040186}"/>
              </a:ext>
            </a:extLst>
          </p:cNvPr>
          <p:cNvSpPr txBox="1"/>
          <p:nvPr>
            <p:custDataLst>
              <p:tags r:id="rId3"/>
            </p:custDataLst>
          </p:nvPr>
        </p:nvSpPr>
        <p:spPr>
          <a:xfrm>
            <a:off x="1472192" y="6492239"/>
            <a:ext cx="1072161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fr-CA" dirty="0"/>
              <a:t>Toutes les images de cette présentation sont concédées sous licence par l’intermédiaire de Creative Commons.</a:t>
            </a:r>
          </a:p>
        </p:txBody>
      </p:sp>
    </p:spTree>
    <p:extLst>
      <p:ext uri="{BB962C8B-B14F-4D97-AF65-F5344CB8AC3E}">
        <p14:creationId xmlns:p14="http://schemas.microsoft.com/office/powerpoint/2010/main" val="1472094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494762" y="2633249"/>
            <a:ext cx="5977980" cy="1325563"/>
          </a:xfrm>
        </p:spPr>
        <p:txBody>
          <a:bodyPr>
            <a:normAutofit fontScale="90000"/>
          </a:bodyPr>
          <a:lstStyle/>
          <a:p>
            <a:r>
              <a:rPr lang="fr-CA" sz="4400" b="1" dirty="0">
                <a:latin typeface="Gotham Rounded Bold"/>
              </a:rPr>
              <a:t>Dé·mo·cra·tie</a:t>
            </a:r>
            <a:br>
              <a:rPr lang="fr-CA" sz="4400" b="1" dirty="0">
                <a:latin typeface="Gotham Rounded Bold"/>
              </a:rPr>
            </a:br>
            <a:r>
              <a:rPr lang="fr-CA" sz="3200" i="1" dirty="0">
                <a:latin typeface="Gotham Rounded Bold"/>
              </a:rPr>
              <a:t>Forme de gouvernement dans laquelle la souveraineté est exercée par l’ensemble de la population ou par tous les membres admissibles d’un État, généralement à travers des représentants élus.</a:t>
            </a:r>
          </a:p>
        </p:txBody>
      </p:sp>
      <p:sp>
        <p:nvSpPr>
          <p:cNvPr id="6" name="Slide Number Placeholder 5">
            <a:extLst>
              <a:ext uri="{C183D7F6-B498-43B3-948B-1728B52AA6E4}">
                <adec:decorative xmlns:adec="http://schemas.microsoft.com/office/drawing/2017/decorative" val="1"/>
              </a:ext>
            </a:extLst>
          </p:cNvPr>
          <p:cNvSpPr>
            <a:spLocks noGrp="1"/>
          </p:cNvSpPr>
          <p:nvPr>
            <p:ph type="sldNum" sz="quarter" idx="12"/>
            <p:custDataLst>
              <p:tags r:id="rId2"/>
            </p:custDataLst>
          </p:nvPr>
        </p:nvSpPr>
        <p:spPr/>
        <p:txBody>
          <a:bodyPr/>
          <a:lstStyle/>
          <a:p>
            <a:fld id="{62E2E063-6E88-4DD1-9791-6DD772F36931}" type="slidenum">
              <a:rPr lang="en-CA" smtClean="0"/>
              <a:t>2</a:t>
            </a:fld>
            <a:endParaRPr lang="en-CA" dirty="0"/>
          </a:p>
        </p:txBody>
      </p:sp>
      <p:cxnSp>
        <p:nvCxnSpPr>
          <p:cNvPr id="7" name="Straight Connector 6">
            <a:extLst>
              <a:ext uri="{C183D7F6-B498-43B3-948B-1728B52AA6E4}">
                <adec:decorative xmlns:adec="http://schemas.microsoft.com/office/drawing/2017/decorative" val="1"/>
              </a:ext>
            </a:extLst>
          </p:cNvPr>
          <p:cNvCxnSpPr/>
          <p:nvPr>
            <p:custDataLst>
              <p:tags r:id="rId3"/>
            </p:custDataLst>
          </p:nvPr>
        </p:nvCxnSpPr>
        <p:spPr>
          <a:xfrm flipV="1">
            <a:off x="3314700" y="1027907"/>
            <a:ext cx="7717367" cy="793"/>
          </a:xfrm>
          <a:prstGeom prst="line">
            <a:avLst/>
          </a:prstGeom>
          <a:ln w="28575">
            <a:solidFill>
              <a:srgbClr val="FFCD41"/>
            </a:solidFill>
          </a:ln>
        </p:spPr>
        <p:style>
          <a:lnRef idx="1">
            <a:schemeClr val="accent1"/>
          </a:lnRef>
          <a:fillRef idx="0">
            <a:schemeClr val="accent1"/>
          </a:fillRef>
          <a:effectRef idx="0">
            <a:schemeClr val="accent1"/>
          </a:effectRef>
          <a:fontRef idx="minor">
            <a:schemeClr val="tx1"/>
          </a:fontRef>
        </p:style>
      </p:cxnSp>
      <p:pic>
        <p:nvPicPr>
          <p:cNvPr id="10" name="Content Placeholder 11">
            <a:extLst>
              <a:ext uri="{C183D7F6-B498-43B3-948B-1728B52AA6E4}">
                <adec:decorative xmlns:adec="http://schemas.microsoft.com/office/drawing/2017/decorative" val="1"/>
              </a:ext>
            </a:extLst>
          </p:cNvPr>
          <p:cNvPicPr>
            <a:picLocks noChangeAspect="1"/>
          </p:cNvPicPr>
          <p:nvPr>
            <p:custDataLst>
              <p:tags r:id="rId4"/>
            </p:custDataLst>
          </p:nvPr>
        </p:nvPicPr>
        <p:blipFill>
          <a:blip r:embed="rId8">
            <a:extLst>
              <a:ext uri="{28A0092B-C50C-407E-A947-70E740481C1C}">
                <a14:useLocalDpi xmlns:a14="http://schemas.microsoft.com/office/drawing/2010/main" val="0"/>
              </a:ext>
            </a:extLst>
          </a:blip>
          <a:stretch>
            <a:fillRect/>
          </a:stretch>
        </p:blipFill>
        <p:spPr>
          <a:xfrm>
            <a:off x="9899833" y="5191653"/>
            <a:ext cx="933328" cy="1053572"/>
          </a:xfrm>
          <a:prstGeom prst="rect">
            <a:avLst/>
          </a:prstGeom>
        </p:spPr>
      </p:pic>
      <p:sp>
        <p:nvSpPr>
          <p:cNvPr id="8" name="Oval 7">
            <a:extLst>
              <a:ext uri="{FF2B5EF4-FFF2-40B4-BE49-F238E27FC236}">
                <a16:creationId xmlns:a16="http://schemas.microsoft.com/office/drawing/2014/main" id="{7F44F527-6D3C-4D7C-BAD1-42D55C147784}"/>
              </a:ext>
              <a:ext uri="{C183D7F6-B498-43B3-948B-1728B52AA6E4}">
                <adec:decorative xmlns:adec="http://schemas.microsoft.com/office/drawing/2017/decorative" val="1"/>
              </a:ext>
            </a:extLst>
          </p:cNvPr>
          <p:cNvSpPr/>
          <p:nvPr>
            <p:custDataLst>
              <p:tags r:id="rId5"/>
            </p:custDataLst>
          </p:nvPr>
        </p:nvSpPr>
        <p:spPr>
          <a:xfrm>
            <a:off x="2083340" y="2342441"/>
            <a:ext cx="1895272" cy="1895272"/>
          </a:xfrm>
          <a:prstGeom prst="ellipse">
            <a:avLst/>
          </a:prstGeom>
        </p:spPr>
        <p:style>
          <a:lnRef idx="2">
            <a:schemeClr val="dk1">
              <a:shade val="50000"/>
            </a:schemeClr>
          </a:lnRef>
          <a:fillRef idx="1">
            <a:schemeClr val="dk1"/>
          </a:fillRef>
          <a:effectRef idx="0">
            <a:schemeClr val="dk1"/>
          </a:effectRef>
          <a:fontRef idx="minor">
            <a:schemeClr val="lt1"/>
          </a:fontRef>
        </p:style>
        <p:txBody>
          <a:bodyPr lIns="91440" tIns="45720" rIns="91440" bIns="45720" rtlCol="0" anchor="ctr"/>
          <a:lstStyle/>
          <a:p>
            <a:pPr algn="ctr"/>
            <a:r>
              <a:rPr lang="fr-CA" sz="7200" dirty="0">
                <a:latin typeface="Gotham Rounded Bold"/>
              </a:rPr>
              <a:t>?</a:t>
            </a:r>
          </a:p>
        </p:txBody>
      </p:sp>
    </p:spTree>
    <p:extLst>
      <p:ext uri="{BB962C8B-B14F-4D97-AF65-F5344CB8AC3E}">
        <p14:creationId xmlns:p14="http://schemas.microsoft.com/office/powerpoint/2010/main" val="3392002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1"/>
            </p:custDataLst>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7">
            <a:extLst>
              <a:ext uri="{FF2B5EF4-FFF2-40B4-BE49-F238E27FC236}">
                <a16:creationId xmlns:a16="http://schemas.microsoft.com/office/drawing/2014/main" id="{FC7972D6-09AA-2287-6F49-E2D16B73572E}"/>
              </a:ext>
              <a:ext uri="{C183D7F6-B498-43B3-948B-1728B52AA6E4}">
                <adec:decorative xmlns:adec="http://schemas.microsoft.com/office/drawing/2017/decorative" val="1"/>
              </a:ext>
            </a:extLst>
          </p:cNvPr>
          <p:cNvPicPr>
            <a:picLocks noChangeAspect="1"/>
          </p:cNvPicPr>
          <p:nvPr>
            <p:custDataLst>
              <p:tags r:id="rId2"/>
            </p:custDataLst>
          </p:nvPr>
        </p:nvPicPr>
        <p:blipFill rotWithShape="1">
          <a:blip r:embed="rId11"/>
          <a:srcRect l="8713" t="9091" r="18319"/>
          <a:stretch/>
        </p:blipFill>
        <p:spPr>
          <a:xfrm>
            <a:off x="3523488" y="10"/>
            <a:ext cx="8668512" cy="6857990"/>
          </a:xfrm>
          <a:prstGeom prst="rect">
            <a:avLst/>
          </a:prstGeom>
        </p:spPr>
      </p:pic>
      <p:sp>
        <p:nvSpPr>
          <p:cNvPr id="37" name="Rectangle 36">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3"/>
            </p:custDataLst>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1550986-3C22-2751-1B13-23371B16FAA7}"/>
              </a:ext>
            </a:extLst>
          </p:cNvPr>
          <p:cNvSpPr>
            <a:spLocks noGrp="1"/>
          </p:cNvSpPr>
          <p:nvPr>
            <p:ph type="title"/>
            <p:custDataLst>
              <p:tags r:id="rId4"/>
            </p:custDataLst>
          </p:nvPr>
        </p:nvSpPr>
        <p:spPr>
          <a:xfrm>
            <a:off x="477981" y="1122363"/>
            <a:ext cx="4351197" cy="3204134"/>
          </a:xfrm>
        </p:spPr>
        <p:txBody>
          <a:bodyPr vert="horz" lIns="91440" tIns="45720" rIns="91440" bIns="45720" rtlCol="0" anchor="b">
            <a:normAutofit/>
          </a:bodyPr>
          <a:lstStyle/>
          <a:p>
            <a:r>
              <a:rPr lang="fr-CA" sz="4800" dirty="0">
                <a:latin typeface="Gotham Rounded Bold"/>
              </a:rPr>
              <a:t>Bien commun</a:t>
            </a:r>
          </a:p>
        </p:txBody>
      </p:sp>
      <p:sp>
        <p:nvSpPr>
          <p:cNvPr id="39" name="Rectangle 3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5"/>
            </p:custDataLst>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41" name="Rectangle 4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6"/>
            </p:custDataLst>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9518386C-96E7-8415-06A1-7E2ECB0742B1}"/>
              </a:ext>
              <a:ext uri="{C183D7F6-B498-43B3-948B-1728B52AA6E4}">
                <adec:decorative xmlns:adec="http://schemas.microsoft.com/office/drawing/2017/decorative" val="1"/>
              </a:ext>
            </a:extLst>
          </p:cNvPr>
          <p:cNvSpPr>
            <a:spLocks noGrp="1"/>
          </p:cNvSpPr>
          <p:nvPr>
            <p:ph type="dt" sz="half" idx="10"/>
            <p:custDataLst>
              <p:tags r:id="rId7"/>
            </p:custDataLst>
          </p:nvPr>
        </p:nvSpPr>
        <p:spPr>
          <a:xfrm>
            <a:off x="477981" y="6356350"/>
            <a:ext cx="1214339" cy="365125"/>
          </a:xfrm>
        </p:spPr>
        <p:txBody>
          <a:bodyPr vert="horz" lIns="91440" tIns="45720" rIns="91440" bIns="45720" rtlCol="0" anchor="ctr">
            <a:normAutofit/>
          </a:bodyPr>
          <a:lstStyle/>
          <a:p>
            <a:pPr>
              <a:spcAft>
                <a:spcPts val="600"/>
              </a:spcAft>
              <a:defRPr/>
            </a:pPr>
            <a:r>
              <a:rPr lang="en-US" dirty="0">
                <a:solidFill>
                  <a:schemeClr val="tx1"/>
                </a:solidFill>
                <a:latin typeface="Calibri" panose="020F0502020204030204"/>
              </a:rPr>
              <a:t>06/09/2022</a:t>
            </a:r>
          </a:p>
        </p:txBody>
      </p:sp>
      <p:sp>
        <p:nvSpPr>
          <p:cNvPr id="6" name="Slide Number Placeholder 5">
            <a:extLst>
              <a:ext uri="{FF2B5EF4-FFF2-40B4-BE49-F238E27FC236}">
                <a16:creationId xmlns:a16="http://schemas.microsoft.com/office/drawing/2014/main" id="{3EBBA237-3B1F-489A-3D16-7AF81887F3BE}"/>
              </a:ext>
              <a:ext uri="{C183D7F6-B498-43B3-948B-1728B52AA6E4}">
                <adec:decorative xmlns:adec="http://schemas.microsoft.com/office/drawing/2017/decorative" val="1"/>
              </a:ext>
            </a:extLst>
          </p:cNvPr>
          <p:cNvSpPr>
            <a:spLocks noGrp="1"/>
          </p:cNvSpPr>
          <p:nvPr>
            <p:ph type="sldNum" sz="quarter" idx="12"/>
            <p:custDataLst>
              <p:tags r:id="rId8"/>
            </p:custDataLst>
          </p:nvPr>
        </p:nvSpPr>
        <p:spPr>
          <a:xfrm>
            <a:off x="8970819" y="6356350"/>
            <a:ext cx="2743200" cy="365125"/>
          </a:xfrm>
          <a:prstGeom prst="ellipse">
            <a:avLst/>
          </a:prstGeom>
        </p:spPr>
        <p:txBody>
          <a:bodyPr vert="horz" lIns="91440" tIns="45720" rIns="91440" bIns="45720" rtlCol="0" anchor="ctr">
            <a:normAutofit/>
          </a:bodyPr>
          <a:lstStyle/>
          <a:p>
            <a:pPr>
              <a:lnSpc>
                <a:spcPct val="90000"/>
              </a:lnSpc>
              <a:spcAft>
                <a:spcPts val="600"/>
              </a:spcAft>
              <a:defRPr/>
            </a:pPr>
            <a:fld id="{62E2E063-6E88-4DD1-9791-6DD772F36931}" type="slidenum">
              <a:rPr lang="en-US">
                <a:solidFill>
                  <a:schemeClr val="tx1"/>
                </a:solidFill>
                <a:latin typeface="Calibri" panose="020F0502020204030204"/>
              </a:rPr>
              <a:pPr>
                <a:lnSpc>
                  <a:spcPct val="90000"/>
                </a:lnSpc>
                <a:spcAft>
                  <a:spcPts val="600"/>
                </a:spcAft>
                <a:defRPr/>
              </a:pPr>
              <a:t>3</a:t>
            </a:fld>
            <a:endParaRPr lang="en-US" dirty="0">
              <a:solidFill>
                <a:schemeClr val="tx1"/>
              </a:solidFill>
              <a:latin typeface="Calibri" panose="020F0502020204030204"/>
            </a:endParaRPr>
          </a:p>
        </p:txBody>
      </p:sp>
      <p:sp>
        <p:nvSpPr>
          <p:cNvPr id="8" name="TextBox 7">
            <a:extLst>
              <a:ext uri="{FF2B5EF4-FFF2-40B4-BE49-F238E27FC236}">
                <a16:creationId xmlns:a16="http://schemas.microsoft.com/office/drawing/2014/main" id="{3CAA007E-6695-6FFD-39C8-058511539694}"/>
              </a:ext>
            </a:extLst>
          </p:cNvPr>
          <p:cNvSpPr txBox="1"/>
          <p:nvPr>
            <p:custDataLst>
              <p:tags r:id="rId9"/>
            </p:custDataLst>
          </p:nvPr>
        </p:nvSpPr>
        <p:spPr>
          <a:xfrm>
            <a:off x="480237" y="4768702"/>
            <a:ext cx="397480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dirty="0">
                <a:latin typeface="Gotham Rounded Book"/>
              </a:rPr>
              <a:t>En démocratie, les citoyennes et citoyens doivent agir ensemble et chercher des solutions favorisant la sûreté, la sécurité et le bonheur de toutes et tous.</a:t>
            </a:r>
          </a:p>
        </p:txBody>
      </p:sp>
    </p:spTree>
    <p:extLst>
      <p:ext uri="{BB962C8B-B14F-4D97-AF65-F5344CB8AC3E}">
        <p14:creationId xmlns:p14="http://schemas.microsoft.com/office/powerpoint/2010/main" val="233805841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2CC5757-CA8D-74DC-16B4-CC2CBB8E5F7A}"/>
              </a:ext>
            </a:extLst>
          </p:cNvPr>
          <p:cNvSpPr txBox="1">
            <a:spLocks noGrp="1"/>
          </p:cNvSpPr>
          <p:nvPr>
            <p:ph type="title" idx="4294967295"/>
            <p:custDataLst>
              <p:tags r:id="rId1"/>
            </p:custDataLst>
          </p:nvPr>
        </p:nvSpPr>
        <p:spPr>
          <a:xfrm>
            <a:off x="523494" y="1313688"/>
            <a:ext cx="3981450" cy="11257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fontScale="90000"/>
          </a:bodyPr>
          <a:lstStyle>
            <a:lvl1pPr algn="l" defTabSz="914400" rtl="0" eaLnBrk="1" latinLnBrk="0" hangingPunct="1">
              <a:lnSpc>
                <a:spcPct val="90000"/>
              </a:lnSpc>
              <a:spcBef>
                <a:spcPct val="0"/>
              </a:spcBef>
              <a:buNone/>
              <a:defRPr sz="2800" kern="1200">
                <a:solidFill>
                  <a:schemeClr val="tx1"/>
                </a:solidFill>
                <a:latin typeface="Gotham Rounded Bold"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A" sz="4400" b="0" i="0" u="none" strike="noStrike" kern="1200" cap="none" spc="0" normalizeH="0" baseline="0" noProof="0" dirty="0">
                <a:ln>
                  <a:noFill/>
                </a:ln>
                <a:solidFill>
                  <a:schemeClr val="tx1"/>
                </a:solidFill>
                <a:effectLst/>
                <a:uLnTx/>
                <a:uFillTx/>
                <a:latin typeface="Gotham Rounded Bold"/>
                <a:ea typeface="+mj-ea"/>
                <a:cs typeface="+mj-cs"/>
              </a:rPr>
              <a:t>Primauté du droit</a:t>
            </a:r>
          </a:p>
        </p:txBody>
      </p:sp>
      <p:sp>
        <p:nvSpPr>
          <p:cNvPr id="7" name="TextBox 6">
            <a:extLst>
              <a:ext uri="{FF2B5EF4-FFF2-40B4-BE49-F238E27FC236}">
                <a16:creationId xmlns:a16="http://schemas.microsoft.com/office/drawing/2014/main" id="{A5F62D0B-2DD5-FF99-4793-8ADD0991F8E6}"/>
              </a:ext>
            </a:extLst>
          </p:cNvPr>
          <p:cNvSpPr txBox="1"/>
          <p:nvPr>
            <p:custDataLst>
              <p:tags r:id="rId2"/>
            </p:custDataLst>
          </p:nvPr>
        </p:nvSpPr>
        <p:spPr>
          <a:xfrm>
            <a:off x="523494" y="2870454"/>
            <a:ext cx="3438906" cy="3207258"/>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lnSpc>
                <a:spcPct val="90000"/>
              </a:lnSpc>
              <a:spcAft>
                <a:spcPts val="600"/>
              </a:spcAft>
            </a:pPr>
            <a:r>
              <a:rPr lang="fr-CA" sz="1700" dirty="0">
                <a:latin typeface="Gotham Rounded Book"/>
                <a:cs typeface="Calibri"/>
              </a:rPr>
              <a:t>En démocratie, tous les membres de la société sont assujettis aux mêmes règles, y compris les personnes au pouvoir comme la première ou le premier ministre. Les lois sont écrites, justes et impartiales. Chaque personne fait l’objet d’un traitement équitable par la police et les tribunaux.</a:t>
            </a:r>
          </a:p>
        </p:txBody>
      </p:sp>
      <p:sp useBgFill="1">
        <p:nvSpPr>
          <p:cNvPr id="46" name="Rectangle 45">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3"/>
            </p:custDataLst>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8" descr="Photographie de la Cour suprême du Canada">
            <a:extLst>
              <a:ext uri="{FF2B5EF4-FFF2-40B4-BE49-F238E27FC236}">
                <a16:creationId xmlns:a16="http://schemas.microsoft.com/office/drawing/2014/main" id="{76AA774B-BCA9-124A-0AD4-6B516B027A16}"/>
              </a:ext>
              <a:ext uri="{C183D7F6-B498-43B3-948B-1728B52AA6E4}">
                <adec:decorative xmlns:adec="http://schemas.microsoft.com/office/drawing/2017/decorative" val="0"/>
              </a:ext>
            </a:extLst>
          </p:cNvPr>
          <p:cNvPicPr>
            <a:picLocks noChangeAspect="1"/>
          </p:cNvPicPr>
          <p:nvPr>
            <p:custDataLst>
              <p:tags r:id="rId4"/>
            </p:custDataLst>
          </p:nvPr>
        </p:nvPicPr>
        <p:blipFill rotWithShape="1">
          <a:blip r:embed="rId14"/>
          <a:srcRect l="7862" r="7862"/>
          <a:stretch/>
        </p:blipFill>
        <p:spPr>
          <a:xfrm>
            <a:off x="3522468" y="10"/>
            <a:ext cx="8669532" cy="6857990"/>
          </a:xfrm>
          <a:prstGeom prst="rect">
            <a:avLst/>
          </a:prstGeom>
        </p:spPr>
      </p:pic>
      <p:sp>
        <p:nvSpPr>
          <p:cNvPr id="48" name="Rectangle 47">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5"/>
            </p:custDataLst>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1550986-3C22-2751-1B13-23371B16FAA7}"/>
              </a:ext>
              <a:ext uri="{C183D7F6-B498-43B3-948B-1728B52AA6E4}">
                <adec:decorative xmlns:adec="http://schemas.microsoft.com/office/drawing/2017/decorative" val="1"/>
              </a:ext>
            </a:extLst>
          </p:cNvPr>
          <p:cNvSpPr>
            <a:spLocks/>
          </p:cNvSpPr>
          <p:nvPr>
            <p:custDataLst>
              <p:tags r:id="rId6"/>
            </p:custDataLst>
          </p:nvPr>
        </p:nvSpPr>
        <p:spPr>
          <a:xfrm>
            <a:off x="371094" y="1161288"/>
            <a:ext cx="3981450" cy="11257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fontScale="90000" lnSpcReduction="1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A" sz="4400" b="0" i="0" u="none" strike="noStrike" kern="1200" cap="none" spc="0" normalizeH="0" baseline="0" noProof="0">
                <a:ln>
                  <a:noFill/>
                </a:ln>
                <a:solidFill>
                  <a:schemeClr val="tx1"/>
                </a:solidFill>
                <a:effectLst/>
                <a:uLnTx/>
                <a:uFillTx/>
                <a:latin typeface="Gotham Rounded Bold"/>
                <a:ea typeface="+mj-ea"/>
                <a:cs typeface="+mj-cs"/>
              </a:rPr>
              <a:t>Primauté du droit</a:t>
            </a:r>
            <a:endParaRPr kumimoji="0" lang="fr-CA" sz="4400" b="0" i="0" u="none" strike="noStrike" kern="1200" cap="none" spc="0" normalizeH="0" baseline="0" noProof="0" dirty="0">
              <a:ln>
                <a:noFill/>
              </a:ln>
              <a:solidFill>
                <a:schemeClr val="tx1"/>
              </a:solidFill>
              <a:effectLst/>
              <a:uLnTx/>
              <a:uFillTx/>
              <a:latin typeface="Gotham Rounded Bold"/>
              <a:ea typeface="+mj-ea"/>
              <a:cs typeface="+mj-cs"/>
            </a:endParaRPr>
          </a:p>
        </p:txBody>
      </p:sp>
      <p:sp>
        <p:nvSpPr>
          <p:cNvPr id="50" name="Rectangle 49">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7"/>
            </p:custDataLst>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52" name="Rectangle 51">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8"/>
            </p:custDataLst>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3CAA007E-6695-6FFD-39C8-058511539694}"/>
              </a:ext>
              <a:ext uri="{C183D7F6-B498-43B3-948B-1728B52AA6E4}">
                <adec:decorative xmlns:adec="http://schemas.microsoft.com/office/drawing/2017/decorative" val="1"/>
              </a:ext>
            </a:extLst>
          </p:cNvPr>
          <p:cNvSpPr txBox="1"/>
          <p:nvPr>
            <p:custDataLst>
              <p:tags r:id="rId9"/>
            </p:custDataLst>
          </p:nvPr>
        </p:nvSpPr>
        <p:spPr>
          <a:xfrm>
            <a:off x="371094" y="2718054"/>
            <a:ext cx="3438906" cy="3207258"/>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lnSpc>
                <a:spcPct val="90000"/>
              </a:lnSpc>
              <a:spcAft>
                <a:spcPts val="600"/>
              </a:spcAft>
            </a:pPr>
            <a:r>
              <a:rPr lang="fr-CA" sz="1700" dirty="0">
                <a:latin typeface="Gotham Rounded Book"/>
                <a:cs typeface="Calibri"/>
              </a:rPr>
              <a:t>En démocratie, tous les membres de la société sont assujettis aux mêmes règles, y compris les personnes au pouvoir comme la première ou le premier ministre. Les lois sont écrites, justes et impartiales. Chaque personne fait l’objet d’un traitement équitable par la police et les tribunaux.</a:t>
            </a:r>
          </a:p>
        </p:txBody>
      </p:sp>
      <p:sp>
        <p:nvSpPr>
          <p:cNvPr id="4" name="Date Placeholder 3">
            <a:extLst>
              <a:ext uri="{FF2B5EF4-FFF2-40B4-BE49-F238E27FC236}">
                <a16:creationId xmlns:a16="http://schemas.microsoft.com/office/drawing/2014/main" id="{9518386C-96E7-8415-06A1-7E2ECB0742B1}"/>
              </a:ext>
              <a:ext uri="{C183D7F6-B498-43B3-948B-1728B52AA6E4}">
                <adec:decorative xmlns:adec="http://schemas.microsoft.com/office/drawing/2017/decorative" val="1"/>
              </a:ext>
            </a:extLst>
          </p:cNvPr>
          <p:cNvSpPr>
            <a:spLocks noGrp="1"/>
          </p:cNvSpPr>
          <p:nvPr>
            <p:ph type="dt" sz="half" idx="10"/>
            <p:custDataLst>
              <p:tags r:id="rId10"/>
            </p:custDataLst>
          </p:nvPr>
        </p:nvSpPr>
        <p:spPr>
          <a:xfrm>
            <a:off x="371093" y="6356350"/>
            <a:ext cx="1828800" cy="365125"/>
          </a:xfrm>
        </p:spPr>
        <p:txBody>
          <a:bodyPr vert="horz" lIns="91440" tIns="45720" rIns="91440" bIns="45720" rtlCol="0" anchor="ctr">
            <a:normAutofit/>
          </a:bodyPr>
          <a:lstStyle/>
          <a:p>
            <a:pPr>
              <a:spcAft>
                <a:spcPts val="600"/>
              </a:spcAft>
              <a:defRPr/>
            </a:pPr>
            <a:r>
              <a:rPr lang="en-US" dirty="0">
                <a:solidFill>
                  <a:schemeClr val="tx1"/>
                </a:solidFill>
                <a:latin typeface="Calibri" panose="020F0502020204030204"/>
              </a:rPr>
              <a:t>06/09/2022</a:t>
            </a:r>
          </a:p>
        </p:txBody>
      </p:sp>
      <p:sp>
        <p:nvSpPr>
          <p:cNvPr id="6" name="Slide Number Placeholder 5">
            <a:extLst>
              <a:ext uri="{FF2B5EF4-FFF2-40B4-BE49-F238E27FC236}">
                <a16:creationId xmlns:a16="http://schemas.microsoft.com/office/drawing/2014/main" id="{3EBBA237-3B1F-489A-3D16-7AF81887F3BE}"/>
              </a:ext>
              <a:ext uri="{C183D7F6-B498-43B3-948B-1728B52AA6E4}">
                <adec:decorative xmlns:adec="http://schemas.microsoft.com/office/drawing/2017/decorative" val="1"/>
              </a:ext>
            </a:extLst>
          </p:cNvPr>
          <p:cNvSpPr>
            <a:spLocks noGrp="1"/>
          </p:cNvSpPr>
          <p:nvPr>
            <p:ph type="sldNum" sz="quarter" idx="12"/>
            <p:custDataLst>
              <p:tags r:id="rId11"/>
            </p:custDataLst>
          </p:nvPr>
        </p:nvSpPr>
        <p:spPr>
          <a:xfrm>
            <a:off x="9077706" y="6356350"/>
            <a:ext cx="2743200" cy="365125"/>
          </a:xfrm>
          <a:prstGeom prst="ellipse">
            <a:avLst/>
          </a:prstGeom>
        </p:spPr>
        <p:txBody>
          <a:bodyPr vert="horz" lIns="91440" tIns="45720" rIns="91440" bIns="45720" rtlCol="0" anchor="ctr">
            <a:normAutofit/>
          </a:bodyPr>
          <a:lstStyle/>
          <a:p>
            <a:pPr>
              <a:lnSpc>
                <a:spcPct val="90000"/>
              </a:lnSpc>
              <a:spcAft>
                <a:spcPts val="600"/>
              </a:spcAft>
              <a:defRPr/>
            </a:pPr>
            <a:fld id="{62E2E063-6E88-4DD1-9791-6DD772F36931}" type="slidenum">
              <a:rPr lang="en-US">
                <a:solidFill>
                  <a:schemeClr val="tx1"/>
                </a:solidFill>
                <a:latin typeface="Calibri" panose="020F0502020204030204"/>
              </a:rPr>
              <a:pPr>
                <a:lnSpc>
                  <a:spcPct val="90000"/>
                </a:lnSpc>
                <a:spcAft>
                  <a:spcPts val="600"/>
                </a:spcAft>
                <a:defRPr/>
              </a:pPr>
              <a:t>4</a:t>
            </a:fld>
            <a:endParaRPr lang="en-US" dirty="0">
              <a:solidFill>
                <a:schemeClr val="tx1"/>
              </a:solidFill>
              <a:latin typeface="Calibri" panose="020F0502020204030204"/>
            </a:endParaRPr>
          </a:p>
        </p:txBody>
      </p:sp>
      <p:sp>
        <p:nvSpPr>
          <p:cNvPr id="9" name="TextBox 8">
            <a:extLst>
              <a:ext uri="{FF2B5EF4-FFF2-40B4-BE49-F238E27FC236}">
                <a16:creationId xmlns:a16="http://schemas.microsoft.com/office/drawing/2014/main" id="{E568EFBC-5D9C-CE65-B900-1DAE22BF9D8A}"/>
              </a:ext>
            </a:extLst>
          </p:cNvPr>
          <p:cNvSpPr txBox="1"/>
          <p:nvPr>
            <p:custDataLst>
              <p:tags r:id="rId12"/>
            </p:custDataLst>
          </p:nvPr>
        </p:nvSpPr>
        <p:spPr>
          <a:xfrm>
            <a:off x="4751942" y="6358568"/>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dirty="0"/>
              <a:t>Cour suprême du Canada</a:t>
            </a:r>
          </a:p>
        </p:txBody>
      </p:sp>
    </p:spTree>
    <p:extLst>
      <p:ext uri="{BB962C8B-B14F-4D97-AF65-F5344CB8AC3E}">
        <p14:creationId xmlns:p14="http://schemas.microsoft.com/office/powerpoint/2010/main" val="12968255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3"/>
                                        </p:tgtEl>
                                        <p:attrNameLst>
                                          <p:attrName>style.visibility</p:attrName>
                                        </p:attrNameLst>
                                      </p:cBhvr>
                                      <p:to>
                                        <p:strVal val="visible"/>
                                      </p:to>
                                    </p:set>
                                    <p:animEffect transition="in" filter="fade">
                                      <p:cBhvr>
                                        <p:cTn id="10" dur="4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9" name="Rectangle 6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1"/>
            </p:custDataLst>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6">
            <a:extLst>
              <a:ext uri="{FF2B5EF4-FFF2-40B4-BE49-F238E27FC236}">
                <a16:creationId xmlns:a16="http://schemas.microsoft.com/office/drawing/2014/main" id="{EB41AF15-7F32-ECA3-2870-05E9B50592F8}"/>
              </a:ext>
              <a:ext uri="{C183D7F6-B498-43B3-948B-1728B52AA6E4}">
                <adec:decorative xmlns:adec="http://schemas.microsoft.com/office/drawing/2017/decorative" val="1"/>
              </a:ext>
            </a:extLst>
          </p:cNvPr>
          <p:cNvPicPr>
            <a:picLocks noChangeAspect="1"/>
          </p:cNvPicPr>
          <p:nvPr>
            <p:custDataLst>
              <p:tags r:id="rId2"/>
            </p:custDataLst>
          </p:nvPr>
        </p:nvPicPr>
        <p:blipFill rotWithShape="1">
          <a:blip r:embed="rId9"/>
          <a:srcRect l="949" r="1" b="1"/>
          <a:stretch/>
        </p:blipFill>
        <p:spPr>
          <a:xfrm>
            <a:off x="1" y="10"/>
            <a:ext cx="9669642" cy="6857990"/>
          </a:xfrm>
          <a:prstGeom prst="rect">
            <a:avLst/>
          </a:prstGeom>
        </p:spPr>
      </p:pic>
      <p:sp>
        <p:nvSpPr>
          <p:cNvPr id="70" name="Rectangle 6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3"/>
            </p:custDataLst>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1550986-3C22-2751-1B13-23371B16FAA7}"/>
              </a:ext>
            </a:extLst>
          </p:cNvPr>
          <p:cNvSpPr>
            <a:spLocks noGrp="1"/>
          </p:cNvSpPr>
          <p:nvPr>
            <p:ph type="title"/>
            <p:custDataLst>
              <p:tags r:id="rId4"/>
            </p:custDataLst>
          </p:nvPr>
        </p:nvSpPr>
        <p:spPr>
          <a:xfrm>
            <a:off x="7531610" y="365125"/>
            <a:ext cx="4565827" cy="1899912"/>
          </a:xfrm>
        </p:spPr>
        <p:txBody>
          <a:bodyPr vert="horz" lIns="91440" tIns="45720" rIns="91440" bIns="45720" rtlCol="0" anchor="ctr">
            <a:normAutofit/>
          </a:bodyPr>
          <a:lstStyle/>
          <a:p>
            <a:r>
              <a:rPr lang="fr-CA" sz="4000" dirty="0">
                <a:latin typeface="Gotham Rounded Bold"/>
              </a:rPr>
              <a:t>Libertés individuelles</a:t>
            </a:r>
          </a:p>
        </p:txBody>
      </p:sp>
      <p:sp>
        <p:nvSpPr>
          <p:cNvPr id="8" name="TextBox 7">
            <a:extLst>
              <a:ext uri="{FF2B5EF4-FFF2-40B4-BE49-F238E27FC236}">
                <a16:creationId xmlns:a16="http://schemas.microsoft.com/office/drawing/2014/main" id="{3CAA007E-6695-6FFD-39C8-058511539694}"/>
              </a:ext>
            </a:extLst>
          </p:cNvPr>
          <p:cNvSpPr txBox="1"/>
          <p:nvPr>
            <p:custDataLst>
              <p:tags r:id="rId5"/>
            </p:custDataLst>
          </p:nvPr>
        </p:nvSpPr>
        <p:spPr>
          <a:xfrm>
            <a:off x="7531610" y="1947623"/>
            <a:ext cx="3822189" cy="3742762"/>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lnSpc>
                <a:spcPct val="90000"/>
              </a:lnSpc>
              <a:spcAft>
                <a:spcPts val="600"/>
              </a:spcAft>
            </a:pPr>
            <a:r>
              <a:rPr lang="fr-CA" sz="2000" dirty="0">
                <a:latin typeface="Gotham Rounded Book"/>
              </a:rPr>
              <a:t>En démocratie, les personnes jouissent de libertés individuelles telles que la liberté d’expression, la liberté religieuse et la liberté d’association. Ces libertés sont portées par écrit (codifiées) et le gouvernement ne peut pas en priver quelqu’un injustement.</a:t>
            </a:r>
          </a:p>
        </p:txBody>
      </p:sp>
      <p:sp>
        <p:nvSpPr>
          <p:cNvPr id="4" name="Date Placeholder 3">
            <a:extLst>
              <a:ext uri="{FF2B5EF4-FFF2-40B4-BE49-F238E27FC236}">
                <a16:creationId xmlns:a16="http://schemas.microsoft.com/office/drawing/2014/main" id="{9518386C-96E7-8415-06A1-7E2ECB0742B1}"/>
              </a:ext>
              <a:ext uri="{C183D7F6-B498-43B3-948B-1728B52AA6E4}">
                <adec:decorative xmlns:adec="http://schemas.microsoft.com/office/drawing/2017/decorative" val="1"/>
              </a:ext>
            </a:extLst>
          </p:cNvPr>
          <p:cNvSpPr>
            <a:spLocks noGrp="1"/>
          </p:cNvSpPr>
          <p:nvPr>
            <p:ph type="dt" sz="half" idx="10"/>
            <p:custDataLst>
              <p:tags r:id="rId6"/>
            </p:custDataLst>
          </p:nvPr>
        </p:nvSpPr>
        <p:spPr>
          <a:xfrm>
            <a:off x="838200" y="6356350"/>
            <a:ext cx="2743200" cy="365125"/>
          </a:xfrm>
        </p:spPr>
        <p:txBody>
          <a:bodyPr vert="horz" lIns="91440" tIns="45720" rIns="91440" bIns="45720" rtlCol="0" anchor="ctr">
            <a:normAutofit/>
          </a:bodyPr>
          <a:lstStyle/>
          <a:p>
            <a:pPr>
              <a:spcAft>
                <a:spcPts val="600"/>
              </a:spcAft>
              <a:defRPr/>
            </a:pPr>
            <a:r>
              <a:rPr lang="en-US" dirty="0">
                <a:solidFill>
                  <a:schemeClr val="bg1"/>
                </a:solidFill>
                <a:latin typeface="Calibri" panose="020F0502020204030204"/>
              </a:rPr>
              <a:t>06/09/2022</a:t>
            </a:r>
          </a:p>
        </p:txBody>
      </p:sp>
      <p:sp>
        <p:nvSpPr>
          <p:cNvPr id="6" name="Slide Number Placeholder 5">
            <a:extLst>
              <a:ext uri="{FF2B5EF4-FFF2-40B4-BE49-F238E27FC236}">
                <a16:creationId xmlns:a16="http://schemas.microsoft.com/office/drawing/2014/main" id="{3EBBA237-3B1F-489A-3D16-7AF81887F3BE}"/>
              </a:ext>
              <a:ext uri="{C183D7F6-B498-43B3-948B-1728B52AA6E4}">
                <adec:decorative xmlns:adec="http://schemas.microsoft.com/office/drawing/2017/decorative" val="1"/>
              </a:ext>
            </a:extLst>
          </p:cNvPr>
          <p:cNvSpPr>
            <a:spLocks noGrp="1"/>
          </p:cNvSpPr>
          <p:nvPr>
            <p:ph type="sldNum" sz="quarter" idx="12"/>
            <p:custDataLst>
              <p:tags r:id="rId7"/>
            </p:custDataLst>
          </p:nvPr>
        </p:nvSpPr>
        <p:spPr>
          <a:xfrm>
            <a:off x="8610600" y="6356350"/>
            <a:ext cx="2743200" cy="365125"/>
          </a:xfrm>
          <a:prstGeom prst="ellipse">
            <a:avLst/>
          </a:prstGeom>
        </p:spPr>
        <p:txBody>
          <a:bodyPr vert="horz" lIns="91440" tIns="45720" rIns="91440" bIns="45720" rtlCol="0" anchor="ctr">
            <a:normAutofit/>
          </a:bodyPr>
          <a:lstStyle/>
          <a:p>
            <a:pPr>
              <a:lnSpc>
                <a:spcPct val="90000"/>
              </a:lnSpc>
              <a:spcAft>
                <a:spcPts val="600"/>
              </a:spcAft>
              <a:defRPr/>
            </a:pPr>
            <a:fld id="{62E2E063-6E88-4DD1-9791-6DD772F36931}" type="slidenum">
              <a:rPr lang="en-US">
                <a:solidFill>
                  <a:prstClr val="black">
                    <a:tint val="75000"/>
                  </a:prstClr>
                </a:solidFill>
                <a:latin typeface="Calibri" panose="020F0502020204030204"/>
              </a:rPr>
              <a:pPr>
                <a:lnSpc>
                  <a:spcPct val="90000"/>
                </a:lnSpc>
                <a:spcAft>
                  <a:spcPts val="600"/>
                </a:spcAft>
                <a:defRPr/>
              </a:pPr>
              <a:t>5</a:t>
            </a:fld>
            <a:endParaRPr lang="en-US" dirty="0">
              <a:solidFill>
                <a:prstClr val="black">
                  <a:tint val="75000"/>
                </a:prstClr>
              </a:solidFill>
              <a:latin typeface="Calibri" panose="020F0502020204030204"/>
            </a:endParaRPr>
          </a:p>
        </p:txBody>
      </p:sp>
    </p:spTree>
    <p:extLst>
      <p:ext uri="{BB962C8B-B14F-4D97-AF65-F5344CB8AC3E}">
        <p14:creationId xmlns:p14="http://schemas.microsoft.com/office/powerpoint/2010/main" val="1550142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9" name="Rectangle 6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1"/>
            </p:custDataLst>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Rectangle 6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2"/>
            </p:custDataLst>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9518386C-96E7-8415-06A1-7E2ECB0742B1}"/>
              </a:ext>
              <a:ext uri="{C183D7F6-B498-43B3-948B-1728B52AA6E4}">
                <adec:decorative xmlns:adec="http://schemas.microsoft.com/office/drawing/2017/decorative" val="1"/>
              </a:ext>
            </a:extLst>
          </p:cNvPr>
          <p:cNvSpPr>
            <a:spLocks noGrp="1"/>
          </p:cNvSpPr>
          <p:nvPr>
            <p:ph type="dt" sz="half" idx="10"/>
            <p:custDataLst>
              <p:tags r:id="rId3"/>
            </p:custDataLst>
          </p:nvPr>
        </p:nvSpPr>
        <p:spPr>
          <a:xfrm>
            <a:off x="838200" y="6356350"/>
            <a:ext cx="2743200" cy="365125"/>
          </a:xfrm>
        </p:spPr>
        <p:txBody>
          <a:bodyPr vert="horz" lIns="91440" tIns="45720" rIns="91440" bIns="45720" rtlCol="0" anchor="ctr">
            <a:normAutofit/>
          </a:bodyPr>
          <a:lstStyle/>
          <a:p>
            <a:pPr>
              <a:spcAft>
                <a:spcPts val="600"/>
              </a:spcAft>
              <a:defRPr/>
            </a:pPr>
            <a:fld id="{A41DFB52-F58D-4673-8397-FD948FCE01B7}" type="datetime1">
              <a:rPr lang="en-US">
                <a:solidFill>
                  <a:srgbClr val="FFFFFF"/>
                </a:solidFill>
                <a:latin typeface="Calibri" panose="020F0502020204030204"/>
              </a:rPr>
              <a:pPr>
                <a:spcAft>
                  <a:spcPts val="600"/>
                </a:spcAft>
                <a:defRPr/>
              </a:pPr>
              <a:t>9/22/2022</a:t>
            </a:fld>
            <a:endParaRPr lang="en-US" dirty="0">
              <a:solidFill>
                <a:srgbClr val="FFFFFF"/>
              </a:solidFill>
              <a:latin typeface="Calibri" panose="020F0502020204030204"/>
            </a:endParaRPr>
          </a:p>
        </p:txBody>
      </p:sp>
      <p:pic>
        <p:nvPicPr>
          <p:cNvPr id="7" name="Picture 6">
            <a:extLst>
              <a:ext uri="{FF2B5EF4-FFF2-40B4-BE49-F238E27FC236}">
                <a16:creationId xmlns:a16="http://schemas.microsoft.com/office/drawing/2014/main" id="{56F4BC3F-BA47-3A1C-C9D3-A20E7EEC24AE}"/>
              </a:ext>
              <a:ext uri="{C183D7F6-B498-43B3-948B-1728B52AA6E4}">
                <adec:decorative xmlns:adec="http://schemas.microsoft.com/office/drawing/2017/decorative" val="1"/>
              </a:ext>
            </a:extLst>
          </p:cNvPr>
          <p:cNvPicPr>
            <a:picLocks noChangeAspect="1"/>
          </p:cNvPicPr>
          <p:nvPr>
            <p:custDataLst>
              <p:tags r:id="rId4"/>
            </p:custDataLst>
          </p:nvPr>
        </p:nvPicPr>
        <p:blipFill>
          <a:blip r:embed="rId9">
            <a:alphaModFix amt="70000"/>
          </a:blip>
          <a:stretch>
            <a:fillRect/>
          </a:stretch>
        </p:blipFill>
        <p:spPr>
          <a:xfrm>
            <a:off x="0" y="0"/>
            <a:ext cx="10287000" cy="6858000"/>
          </a:xfrm>
          <a:prstGeom prst="rect">
            <a:avLst/>
          </a:prstGeom>
          <a:ln>
            <a:noFill/>
          </a:ln>
          <a:effectLst>
            <a:outerShdw blurRad="190500" algn="tl" rotWithShape="0">
              <a:srgbClr val="000000">
                <a:alpha val="70000"/>
              </a:srgbClr>
            </a:outerShdw>
          </a:effectLst>
        </p:spPr>
      </p:pic>
      <p:sp>
        <p:nvSpPr>
          <p:cNvPr id="6" name="Slide Number Placeholder 5">
            <a:extLst>
              <a:ext uri="{FF2B5EF4-FFF2-40B4-BE49-F238E27FC236}">
                <a16:creationId xmlns:a16="http://schemas.microsoft.com/office/drawing/2014/main" id="{3EBBA237-3B1F-489A-3D16-7AF81887F3BE}"/>
              </a:ext>
              <a:ext uri="{C183D7F6-B498-43B3-948B-1728B52AA6E4}">
                <adec:decorative xmlns:adec="http://schemas.microsoft.com/office/drawing/2017/decorative" val="1"/>
              </a:ext>
            </a:extLst>
          </p:cNvPr>
          <p:cNvSpPr>
            <a:spLocks noGrp="1"/>
          </p:cNvSpPr>
          <p:nvPr>
            <p:ph type="sldNum" sz="quarter" idx="12"/>
            <p:custDataLst>
              <p:tags r:id="rId5"/>
            </p:custDataLst>
          </p:nvPr>
        </p:nvSpPr>
        <p:spPr>
          <a:xfrm>
            <a:off x="8610600" y="6356350"/>
            <a:ext cx="2743200" cy="365125"/>
          </a:xfrm>
          <a:prstGeom prst="ellipse">
            <a:avLst/>
          </a:prstGeom>
        </p:spPr>
        <p:txBody>
          <a:bodyPr vert="horz" lIns="91440" tIns="45720" rIns="91440" bIns="45720" rtlCol="0" anchor="ctr">
            <a:normAutofit/>
          </a:bodyPr>
          <a:lstStyle/>
          <a:p>
            <a:pPr>
              <a:lnSpc>
                <a:spcPct val="90000"/>
              </a:lnSpc>
              <a:spcAft>
                <a:spcPts val="600"/>
              </a:spcAft>
              <a:defRPr/>
            </a:pPr>
            <a:fld id="{62E2E063-6E88-4DD1-9791-6DD772F36931}" type="slidenum">
              <a:rPr lang="en-US">
                <a:solidFill>
                  <a:prstClr val="black">
                    <a:tint val="75000"/>
                  </a:prstClr>
                </a:solidFill>
                <a:latin typeface="Calibri" panose="020F0502020204030204"/>
              </a:rPr>
              <a:pPr>
                <a:lnSpc>
                  <a:spcPct val="90000"/>
                </a:lnSpc>
                <a:spcAft>
                  <a:spcPts val="600"/>
                </a:spcAft>
                <a:defRPr/>
              </a:pPr>
              <a:t>6</a:t>
            </a:fld>
            <a:endParaRPr lang="en-US" dirty="0">
              <a:solidFill>
                <a:prstClr val="black">
                  <a:tint val="75000"/>
                </a:prstClr>
              </a:solidFill>
              <a:latin typeface="Calibri" panose="020F0502020204030204"/>
            </a:endParaRPr>
          </a:p>
        </p:txBody>
      </p:sp>
      <p:sp>
        <p:nvSpPr>
          <p:cNvPr id="2" name="Title 1">
            <a:extLst>
              <a:ext uri="{FF2B5EF4-FFF2-40B4-BE49-F238E27FC236}">
                <a16:creationId xmlns:a16="http://schemas.microsoft.com/office/drawing/2014/main" id="{E1550986-3C22-2751-1B13-23371B16FAA7}"/>
              </a:ext>
            </a:extLst>
          </p:cNvPr>
          <p:cNvSpPr>
            <a:spLocks noGrp="1"/>
          </p:cNvSpPr>
          <p:nvPr>
            <p:ph type="title"/>
            <p:custDataLst>
              <p:tags r:id="rId6"/>
            </p:custDataLst>
          </p:nvPr>
        </p:nvSpPr>
        <p:spPr>
          <a:xfrm>
            <a:off x="7531610" y="365125"/>
            <a:ext cx="4565827" cy="1899912"/>
          </a:xfrm>
        </p:spPr>
        <p:txBody>
          <a:bodyPr vert="horz" lIns="91440" tIns="45720" rIns="91440" bIns="45720" rtlCol="0" anchor="ctr">
            <a:normAutofit/>
          </a:bodyPr>
          <a:lstStyle/>
          <a:p>
            <a:r>
              <a:rPr lang="fr-CA" sz="4000" dirty="0">
                <a:latin typeface="Gotham Rounded Bold"/>
              </a:rPr>
              <a:t>Égalité politique</a:t>
            </a:r>
          </a:p>
        </p:txBody>
      </p:sp>
      <p:sp>
        <p:nvSpPr>
          <p:cNvPr id="8" name="TextBox 7">
            <a:extLst>
              <a:ext uri="{FF2B5EF4-FFF2-40B4-BE49-F238E27FC236}">
                <a16:creationId xmlns:a16="http://schemas.microsoft.com/office/drawing/2014/main" id="{3CAA007E-6695-6FFD-39C8-058511539694}"/>
              </a:ext>
            </a:extLst>
          </p:cNvPr>
          <p:cNvSpPr txBox="1"/>
          <p:nvPr>
            <p:custDataLst>
              <p:tags r:id="rId7"/>
            </p:custDataLst>
          </p:nvPr>
        </p:nvSpPr>
        <p:spPr>
          <a:xfrm>
            <a:off x="7531610" y="1947623"/>
            <a:ext cx="3822189" cy="3742762"/>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lnSpc>
                <a:spcPct val="90000"/>
              </a:lnSpc>
              <a:spcAft>
                <a:spcPts val="600"/>
              </a:spcAft>
            </a:pPr>
            <a:r>
              <a:rPr lang="fr-CA" sz="2000" dirty="0">
                <a:latin typeface="Gotham Rounded Book"/>
                <a:ea typeface="+mn-lt"/>
                <a:cs typeface="+mn-lt"/>
              </a:rPr>
              <a:t>Toutes les citoyennes et tous les citoyens ont le droit de voter et de présenter leur candidature à une élection. Chaque personne a une voix politique et a le droit de s’exprimer sur les questions d’intérêt public.</a:t>
            </a:r>
          </a:p>
        </p:txBody>
      </p:sp>
    </p:spTree>
    <p:extLst>
      <p:ext uri="{BB962C8B-B14F-4D97-AF65-F5344CB8AC3E}">
        <p14:creationId xmlns:p14="http://schemas.microsoft.com/office/powerpoint/2010/main" val="2035273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1"/>
            </p:custDataLst>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8">
            <a:extLst>
              <a:ext uri="{FF2B5EF4-FFF2-40B4-BE49-F238E27FC236}">
                <a16:creationId xmlns:a16="http://schemas.microsoft.com/office/drawing/2014/main" id="{76AA774B-BCA9-124A-0AD4-6B516B027A16}"/>
              </a:ext>
              <a:ext uri="{C183D7F6-B498-43B3-948B-1728B52AA6E4}">
                <adec:decorative xmlns:adec="http://schemas.microsoft.com/office/drawing/2017/decorative" val="1"/>
              </a:ext>
            </a:extLst>
          </p:cNvPr>
          <p:cNvPicPr>
            <a:picLocks noChangeAspect="1"/>
          </p:cNvPicPr>
          <p:nvPr>
            <p:custDataLst>
              <p:tags r:id="rId2"/>
            </p:custDataLst>
          </p:nvPr>
        </p:nvPicPr>
        <p:blipFill rotWithShape="1">
          <a:blip r:embed="rId11"/>
          <a:srcRect l="14495" r="14495"/>
          <a:stretch/>
        </p:blipFill>
        <p:spPr>
          <a:xfrm>
            <a:off x="3522468" y="10"/>
            <a:ext cx="8669532" cy="6857990"/>
          </a:xfrm>
          <a:prstGeom prst="rect">
            <a:avLst/>
          </a:prstGeom>
        </p:spPr>
      </p:pic>
      <p:sp>
        <p:nvSpPr>
          <p:cNvPr id="48" name="Rectangle 47">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3"/>
            </p:custDataLst>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1550986-3C22-2751-1B13-23371B16FAA7}"/>
              </a:ext>
              <a:ext uri="{C183D7F6-B498-43B3-948B-1728B52AA6E4}">
                <adec:decorative xmlns:adec="http://schemas.microsoft.com/office/drawing/2017/decorative" val="0"/>
              </a:ext>
            </a:extLst>
          </p:cNvPr>
          <p:cNvSpPr>
            <a:spLocks noGrp="1"/>
          </p:cNvSpPr>
          <p:nvPr>
            <p:ph type="title"/>
            <p:custDataLst>
              <p:tags r:id="rId4"/>
            </p:custDataLst>
          </p:nvPr>
        </p:nvSpPr>
        <p:spPr>
          <a:xfrm>
            <a:off x="371094" y="1161288"/>
            <a:ext cx="3670554" cy="1125728"/>
          </a:xfrm>
        </p:spPr>
        <p:txBody>
          <a:bodyPr vert="horz" lIns="91440" tIns="45720" rIns="91440" bIns="45720" rtlCol="0" anchor="b">
            <a:normAutofit fontScale="90000"/>
          </a:bodyPr>
          <a:lstStyle/>
          <a:p>
            <a:r>
              <a:rPr lang="fr-CA" sz="4400" dirty="0">
                <a:latin typeface="Gotham Rounded Bold"/>
              </a:rPr>
              <a:t>Dignité humaine</a:t>
            </a:r>
          </a:p>
        </p:txBody>
      </p:sp>
      <p:sp>
        <p:nvSpPr>
          <p:cNvPr id="50" name="Rectangle 49">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5"/>
            </p:custDataLst>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52" name="Rectangle 51">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6"/>
            </p:custDataLst>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3CAA007E-6695-6FFD-39C8-058511539694}"/>
              </a:ext>
            </a:extLst>
          </p:cNvPr>
          <p:cNvSpPr txBox="1"/>
          <p:nvPr>
            <p:custDataLst>
              <p:tags r:id="rId7"/>
            </p:custDataLst>
          </p:nvPr>
        </p:nvSpPr>
        <p:spPr>
          <a:xfrm>
            <a:off x="371094" y="2718054"/>
            <a:ext cx="3438906" cy="3207258"/>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lnSpc>
                <a:spcPct val="90000"/>
              </a:lnSpc>
              <a:spcAft>
                <a:spcPts val="600"/>
              </a:spcAft>
            </a:pPr>
            <a:r>
              <a:rPr lang="fr-CA" sz="2000" dirty="0">
                <a:latin typeface="Gotham Rounded Book"/>
              </a:rPr>
              <a:t>Les pays démocratiques défendent et protègent la dignité de toutes les personnes. Dans cette optique, le gouvernement doit garantir l’égalité de traitement envers chacune et chacun. L’égalité est souvent atteinte en faisant valoir la primauté du droit.</a:t>
            </a:r>
          </a:p>
        </p:txBody>
      </p:sp>
      <p:sp>
        <p:nvSpPr>
          <p:cNvPr id="4" name="Date Placeholder 3">
            <a:extLst>
              <a:ext uri="{FF2B5EF4-FFF2-40B4-BE49-F238E27FC236}">
                <a16:creationId xmlns:a16="http://schemas.microsoft.com/office/drawing/2014/main" id="{9518386C-96E7-8415-06A1-7E2ECB0742B1}"/>
              </a:ext>
              <a:ext uri="{C183D7F6-B498-43B3-948B-1728B52AA6E4}">
                <adec:decorative xmlns:adec="http://schemas.microsoft.com/office/drawing/2017/decorative" val="1"/>
              </a:ext>
            </a:extLst>
          </p:cNvPr>
          <p:cNvSpPr>
            <a:spLocks noGrp="1"/>
          </p:cNvSpPr>
          <p:nvPr>
            <p:ph type="dt" sz="half" idx="10"/>
            <p:custDataLst>
              <p:tags r:id="rId8"/>
            </p:custDataLst>
          </p:nvPr>
        </p:nvSpPr>
        <p:spPr>
          <a:xfrm>
            <a:off x="371093" y="6356350"/>
            <a:ext cx="1828800" cy="365125"/>
          </a:xfrm>
        </p:spPr>
        <p:txBody>
          <a:bodyPr vert="horz" lIns="91440" tIns="45720" rIns="91440" bIns="45720" rtlCol="0" anchor="ctr">
            <a:normAutofit/>
          </a:bodyPr>
          <a:lstStyle/>
          <a:p>
            <a:pPr>
              <a:spcAft>
                <a:spcPts val="600"/>
              </a:spcAft>
              <a:defRPr/>
            </a:pPr>
            <a:r>
              <a:rPr lang="en-US" dirty="0">
                <a:solidFill>
                  <a:schemeClr val="tx1"/>
                </a:solidFill>
                <a:latin typeface="Calibri" panose="020F0502020204030204"/>
              </a:rPr>
              <a:t>06/09/2022</a:t>
            </a:r>
          </a:p>
        </p:txBody>
      </p:sp>
      <p:sp>
        <p:nvSpPr>
          <p:cNvPr id="6" name="Slide Number Placeholder 5">
            <a:extLst>
              <a:ext uri="{FF2B5EF4-FFF2-40B4-BE49-F238E27FC236}">
                <a16:creationId xmlns:a16="http://schemas.microsoft.com/office/drawing/2014/main" id="{3EBBA237-3B1F-489A-3D16-7AF81887F3BE}"/>
              </a:ext>
              <a:ext uri="{C183D7F6-B498-43B3-948B-1728B52AA6E4}">
                <adec:decorative xmlns:adec="http://schemas.microsoft.com/office/drawing/2017/decorative" val="1"/>
              </a:ext>
            </a:extLst>
          </p:cNvPr>
          <p:cNvSpPr>
            <a:spLocks noGrp="1"/>
          </p:cNvSpPr>
          <p:nvPr>
            <p:ph type="sldNum" sz="quarter" idx="12"/>
            <p:custDataLst>
              <p:tags r:id="rId9"/>
            </p:custDataLst>
          </p:nvPr>
        </p:nvSpPr>
        <p:spPr>
          <a:xfrm>
            <a:off x="9077706" y="6356350"/>
            <a:ext cx="2743200" cy="365125"/>
          </a:xfrm>
          <a:prstGeom prst="ellipse">
            <a:avLst/>
          </a:prstGeom>
        </p:spPr>
        <p:txBody>
          <a:bodyPr vert="horz" lIns="91440" tIns="45720" rIns="91440" bIns="45720" rtlCol="0" anchor="ctr">
            <a:normAutofit/>
          </a:bodyPr>
          <a:lstStyle/>
          <a:p>
            <a:pPr>
              <a:lnSpc>
                <a:spcPct val="90000"/>
              </a:lnSpc>
              <a:spcAft>
                <a:spcPts val="600"/>
              </a:spcAft>
              <a:defRPr/>
            </a:pPr>
            <a:fld id="{62E2E063-6E88-4DD1-9791-6DD772F36931}" type="slidenum">
              <a:rPr lang="en-US">
                <a:solidFill>
                  <a:schemeClr val="tx1"/>
                </a:solidFill>
                <a:latin typeface="Calibri" panose="020F0502020204030204"/>
              </a:rPr>
              <a:pPr>
                <a:lnSpc>
                  <a:spcPct val="90000"/>
                </a:lnSpc>
                <a:spcAft>
                  <a:spcPts val="600"/>
                </a:spcAft>
                <a:defRPr/>
              </a:pPr>
              <a:t>7</a:t>
            </a:fld>
            <a:endParaRPr lang="en-US" dirty="0">
              <a:solidFill>
                <a:schemeClr val="tx1"/>
              </a:solidFill>
              <a:latin typeface="Calibri" panose="020F0502020204030204"/>
            </a:endParaRPr>
          </a:p>
        </p:txBody>
      </p:sp>
    </p:spTree>
    <p:extLst>
      <p:ext uri="{BB962C8B-B14F-4D97-AF65-F5344CB8AC3E}">
        <p14:creationId xmlns:p14="http://schemas.microsoft.com/office/powerpoint/2010/main" val="15204364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1"/>
            </p:custDataLst>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8">
            <a:extLst>
              <a:ext uri="{FF2B5EF4-FFF2-40B4-BE49-F238E27FC236}">
                <a16:creationId xmlns:a16="http://schemas.microsoft.com/office/drawing/2014/main" id="{76AA774B-BCA9-124A-0AD4-6B516B027A16}"/>
              </a:ext>
              <a:ext uri="{C183D7F6-B498-43B3-948B-1728B52AA6E4}">
                <adec:decorative xmlns:adec="http://schemas.microsoft.com/office/drawing/2017/decorative" val="1"/>
              </a:ext>
            </a:extLst>
          </p:cNvPr>
          <p:cNvPicPr>
            <a:picLocks noChangeAspect="1"/>
          </p:cNvPicPr>
          <p:nvPr>
            <p:custDataLst>
              <p:tags r:id="rId2"/>
            </p:custDataLst>
          </p:nvPr>
        </p:nvPicPr>
        <p:blipFill rotWithShape="1">
          <a:blip r:embed="rId11"/>
          <a:srcRect l="28931" r="28931"/>
          <a:stretch/>
        </p:blipFill>
        <p:spPr>
          <a:xfrm>
            <a:off x="3522468" y="10"/>
            <a:ext cx="8669532" cy="6857990"/>
          </a:xfrm>
          <a:prstGeom prst="rect">
            <a:avLst/>
          </a:prstGeom>
        </p:spPr>
      </p:pic>
      <p:sp>
        <p:nvSpPr>
          <p:cNvPr id="48" name="Rectangle 47">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3"/>
            </p:custDataLst>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1550986-3C22-2751-1B13-23371B16FAA7}"/>
              </a:ext>
            </a:extLst>
          </p:cNvPr>
          <p:cNvSpPr>
            <a:spLocks noGrp="1"/>
          </p:cNvSpPr>
          <p:nvPr>
            <p:ph type="title"/>
            <p:custDataLst>
              <p:tags r:id="rId4"/>
            </p:custDataLst>
          </p:nvPr>
        </p:nvSpPr>
        <p:spPr>
          <a:xfrm>
            <a:off x="371094" y="1161288"/>
            <a:ext cx="5292343" cy="1124712"/>
          </a:xfrm>
        </p:spPr>
        <p:txBody>
          <a:bodyPr vert="horz" lIns="91440" tIns="45720" rIns="91440" bIns="45720" rtlCol="0" anchor="b">
            <a:normAutofit fontScale="90000"/>
          </a:bodyPr>
          <a:lstStyle/>
          <a:p>
            <a:r>
              <a:rPr lang="fr-CA" sz="4400" dirty="0">
                <a:latin typeface="Gotham Rounded Bold"/>
              </a:rPr>
              <a:t>Participation citoyenne</a:t>
            </a:r>
          </a:p>
        </p:txBody>
      </p:sp>
      <p:sp>
        <p:nvSpPr>
          <p:cNvPr id="50" name="Rectangle 49">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5"/>
            </p:custDataLst>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52" name="Rectangle 51">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6"/>
            </p:custDataLst>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3CAA007E-6695-6FFD-39C8-058511539694}"/>
              </a:ext>
            </a:extLst>
          </p:cNvPr>
          <p:cNvSpPr txBox="1"/>
          <p:nvPr>
            <p:custDataLst>
              <p:tags r:id="rId7"/>
            </p:custDataLst>
          </p:nvPr>
        </p:nvSpPr>
        <p:spPr>
          <a:xfrm>
            <a:off x="371094" y="2718054"/>
            <a:ext cx="3500689" cy="3207258"/>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fontScale="92500" lnSpcReduction="10000"/>
          </a:bodyPr>
          <a:lstStyle/>
          <a:p>
            <a:pPr>
              <a:lnSpc>
                <a:spcPct val="90000"/>
              </a:lnSpc>
              <a:spcAft>
                <a:spcPts val="600"/>
              </a:spcAft>
            </a:pPr>
            <a:r>
              <a:rPr lang="fr-CA" sz="2000" dirty="0">
                <a:latin typeface="Gotham Rounded Book"/>
              </a:rPr>
              <a:t>L’information et l’engagement font partie des fondements de la démocratie. Les citoyennes et citoyens doivent participer en s’informant sur les questions qui affectent leur vie et celle des autres, et en menant les actions nécessaires. C’est un droit et une responsabilité.</a:t>
            </a:r>
          </a:p>
        </p:txBody>
      </p:sp>
      <p:sp>
        <p:nvSpPr>
          <p:cNvPr id="4" name="Date Placeholder 3">
            <a:extLst>
              <a:ext uri="{FF2B5EF4-FFF2-40B4-BE49-F238E27FC236}">
                <a16:creationId xmlns:a16="http://schemas.microsoft.com/office/drawing/2014/main" id="{9518386C-96E7-8415-06A1-7E2ECB0742B1}"/>
              </a:ext>
              <a:ext uri="{C183D7F6-B498-43B3-948B-1728B52AA6E4}">
                <adec:decorative xmlns:adec="http://schemas.microsoft.com/office/drawing/2017/decorative" val="1"/>
              </a:ext>
            </a:extLst>
          </p:cNvPr>
          <p:cNvSpPr>
            <a:spLocks noGrp="1"/>
          </p:cNvSpPr>
          <p:nvPr>
            <p:ph type="dt" sz="half" idx="10"/>
            <p:custDataLst>
              <p:tags r:id="rId8"/>
            </p:custDataLst>
          </p:nvPr>
        </p:nvSpPr>
        <p:spPr>
          <a:xfrm>
            <a:off x="371093" y="6356350"/>
            <a:ext cx="1828800" cy="365125"/>
          </a:xfrm>
        </p:spPr>
        <p:txBody>
          <a:bodyPr vert="horz" lIns="91440" tIns="45720" rIns="91440" bIns="45720" rtlCol="0" anchor="ctr">
            <a:normAutofit/>
          </a:bodyPr>
          <a:lstStyle/>
          <a:p>
            <a:pPr>
              <a:spcAft>
                <a:spcPts val="600"/>
              </a:spcAft>
              <a:defRPr/>
            </a:pPr>
            <a:r>
              <a:rPr lang="en-US" dirty="0">
                <a:solidFill>
                  <a:schemeClr val="tx1"/>
                </a:solidFill>
                <a:latin typeface="Calibri" panose="020F0502020204030204"/>
              </a:rPr>
              <a:t>06/09/2022</a:t>
            </a:r>
          </a:p>
        </p:txBody>
      </p:sp>
      <p:sp>
        <p:nvSpPr>
          <p:cNvPr id="6" name="Slide Number Placeholder 5">
            <a:extLst>
              <a:ext uri="{FF2B5EF4-FFF2-40B4-BE49-F238E27FC236}">
                <a16:creationId xmlns:a16="http://schemas.microsoft.com/office/drawing/2014/main" id="{3EBBA237-3B1F-489A-3D16-7AF81887F3BE}"/>
              </a:ext>
              <a:ext uri="{C183D7F6-B498-43B3-948B-1728B52AA6E4}">
                <adec:decorative xmlns:adec="http://schemas.microsoft.com/office/drawing/2017/decorative" val="1"/>
              </a:ext>
            </a:extLst>
          </p:cNvPr>
          <p:cNvSpPr>
            <a:spLocks noGrp="1"/>
          </p:cNvSpPr>
          <p:nvPr>
            <p:ph type="sldNum" sz="quarter" idx="12"/>
            <p:custDataLst>
              <p:tags r:id="rId9"/>
            </p:custDataLst>
          </p:nvPr>
        </p:nvSpPr>
        <p:spPr>
          <a:xfrm>
            <a:off x="9077706" y="6356350"/>
            <a:ext cx="2743200" cy="365125"/>
          </a:xfrm>
          <a:prstGeom prst="ellipse">
            <a:avLst/>
          </a:prstGeom>
        </p:spPr>
        <p:txBody>
          <a:bodyPr vert="horz" lIns="91440" tIns="45720" rIns="91440" bIns="45720" rtlCol="0" anchor="ctr">
            <a:normAutofit/>
          </a:bodyPr>
          <a:lstStyle/>
          <a:p>
            <a:pPr>
              <a:lnSpc>
                <a:spcPct val="90000"/>
              </a:lnSpc>
              <a:spcAft>
                <a:spcPts val="600"/>
              </a:spcAft>
              <a:defRPr/>
            </a:pPr>
            <a:fld id="{62E2E063-6E88-4DD1-9791-6DD772F36931}" type="slidenum">
              <a:rPr lang="en-US">
                <a:solidFill>
                  <a:schemeClr val="tx1"/>
                </a:solidFill>
                <a:latin typeface="Calibri" panose="020F0502020204030204"/>
              </a:rPr>
              <a:pPr>
                <a:lnSpc>
                  <a:spcPct val="90000"/>
                </a:lnSpc>
                <a:spcAft>
                  <a:spcPts val="600"/>
                </a:spcAft>
                <a:defRPr/>
              </a:pPr>
              <a:t>8</a:t>
            </a:fld>
            <a:endParaRPr lang="en-US" dirty="0">
              <a:solidFill>
                <a:schemeClr val="tx1"/>
              </a:solidFill>
              <a:latin typeface="Calibri" panose="020F0502020204030204"/>
            </a:endParaRPr>
          </a:p>
        </p:txBody>
      </p:sp>
    </p:spTree>
    <p:extLst>
      <p:ext uri="{BB962C8B-B14F-4D97-AF65-F5344CB8AC3E}">
        <p14:creationId xmlns:p14="http://schemas.microsoft.com/office/powerpoint/2010/main" val="228762035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1"/>
            </p:custDataLst>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6">
            <a:extLst>
              <a:ext uri="{FF2B5EF4-FFF2-40B4-BE49-F238E27FC236}">
                <a16:creationId xmlns:a16="http://schemas.microsoft.com/office/drawing/2014/main" id="{EB41AF15-7F32-ECA3-2870-05E9B50592F8}"/>
              </a:ext>
              <a:ext uri="{C183D7F6-B498-43B3-948B-1728B52AA6E4}">
                <adec:decorative xmlns:adec="http://schemas.microsoft.com/office/drawing/2017/decorative" val="1"/>
              </a:ext>
            </a:extLst>
          </p:cNvPr>
          <p:cNvPicPr>
            <a:picLocks noChangeAspect="1"/>
          </p:cNvPicPr>
          <p:nvPr>
            <p:custDataLst>
              <p:tags r:id="rId2"/>
            </p:custDataLst>
          </p:nvPr>
        </p:nvPicPr>
        <p:blipFill rotWithShape="1">
          <a:blip r:embed="rId9"/>
          <a:srcRect t="1698" b="3738"/>
          <a:stretch/>
        </p:blipFill>
        <p:spPr>
          <a:xfrm>
            <a:off x="2522356" y="10"/>
            <a:ext cx="9669642" cy="6857990"/>
          </a:xfrm>
          <a:prstGeom prst="rect">
            <a:avLst/>
          </a:prstGeom>
        </p:spPr>
      </p:pic>
      <p:sp>
        <p:nvSpPr>
          <p:cNvPr id="77" name="Rectangle 7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3"/>
            </p:custDataLst>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1550986-3C22-2751-1B13-23371B16FAA7}"/>
              </a:ext>
            </a:extLst>
          </p:cNvPr>
          <p:cNvSpPr>
            <a:spLocks noGrp="1"/>
          </p:cNvSpPr>
          <p:nvPr>
            <p:ph type="title"/>
            <p:custDataLst>
              <p:tags r:id="rId4"/>
            </p:custDataLst>
          </p:nvPr>
        </p:nvSpPr>
        <p:spPr>
          <a:xfrm>
            <a:off x="838200" y="1254125"/>
            <a:ext cx="5659455" cy="1010912"/>
          </a:xfrm>
        </p:spPr>
        <p:txBody>
          <a:bodyPr vert="horz" lIns="91440" tIns="45720" rIns="91440" bIns="45720" rtlCol="0" anchor="ctr">
            <a:normAutofit/>
          </a:bodyPr>
          <a:lstStyle/>
          <a:p>
            <a:r>
              <a:rPr lang="fr-CA" sz="4000" dirty="0">
                <a:latin typeface="Gotham Rounded Bold"/>
              </a:rPr>
              <a:t>Tolérance et respect</a:t>
            </a:r>
          </a:p>
        </p:txBody>
      </p:sp>
      <p:sp>
        <p:nvSpPr>
          <p:cNvPr id="8" name="TextBox 7">
            <a:extLst>
              <a:ext uri="{FF2B5EF4-FFF2-40B4-BE49-F238E27FC236}">
                <a16:creationId xmlns:a16="http://schemas.microsoft.com/office/drawing/2014/main" id="{3CAA007E-6695-6FFD-39C8-058511539694}"/>
              </a:ext>
            </a:extLst>
          </p:cNvPr>
          <p:cNvSpPr txBox="1"/>
          <p:nvPr>
            <p:custDataLst>
              <p:tags r:id="rId5"/>
            </p:custDataLst>
          </p:nvPr>
        </p:nvSpPr>
        <p:spPr>
          <a:xfrm>
            <a:off x="838200" y="2434201"/>
            <a:ext cx="3822189" cy="3742762"/>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fontScale="92500" lnSpcReduction="10000"/>
          </a:bodyPr>
          <a:lstStyle/>
          <a:p>
            <a:pPr>
              <a:lnSpc>
                <a:spcPct val="90000"/>
              </a:lnSpc>
              <a:spcAft>
                <a:spcPts val="600"/>
              </a:spcAft>
            </a:pPr>
            <a:r>
              <a:rPr lang="fr-CA" sz="2000" dirty="0">
                <a:latin typeface="Gotham Rounded Book"/>
              </a:rPr>
              <a:t>En démocratie, les citoyennes et citoyens respectent les droits d’autrui. Si la démocratie repose sur l’idée que « la majorité l’emporte », les droits de la minorité doivent néanmoins être respectés. Les démocraties sont ouvertes à différentes idées et opinions. Pour atteindre le bien commun, le respect est dû à toutes les personnes. En démocratie, les discussions et débats politiques sont encouragés.</a:t>
            </a:r>
          </a:p>
        </p:txBody>
      </p:sp>
      <p:sp>
        <p:nvSpPr>
          <p:cNvPr id="4" name="Date Placeholder 3">
            <a:extLst>
              <a:ext uri="{FF2B5EF4-FFF2-40B4-BE49-F238E27FC236}">
                <a16:creationId xmlns:a16="http://schemas.microsoft.com/office/drawing/2014/main" id="{9518386C-96E7-8415-06A1-7E2ECB0742B1}"/>
              </a:ext>
              <a:ext uri="{C183D7F6-B498-43B3-948B-1728B52AA6E4}">
                <adec:decorative xmlns:adec="http://schemas.microsoft.com/office/drawing/2017/decorative" val="1"/>
              </a:ext>
            </a:extLst>
          </p:cNvPr>
          <p:cNvSpPr>
            <a:spLocks noGrp="1"/>
          </p:cNvSpPr>
          <p:nvPr>
            <p:ph type="dt" sz="half" idx="10"/>
            <p:custDataLst>
              <p:tags r:id="rId6"/>
            </p:custDataLst>
          </p:nvPr>
        </p:nvSpPr>
        <p:spPr>
          <a:xfrm>
            <a:off x="838200" y="6356350"/>
            <a:ext cx="2743200" cy="365125"/>
          </a:xfrm>
        </p:spPr>
        <p:txBody>
          <a:bodyPr vert="horz" lIns="91440" tIns="45720" rIns="91440" bIns="45720" rtlCol="0" anchor="ctr">
            <a:normAutofit/>
          </a:bodyPr>
          <a:lstStyle/>
          <a:p>
            <a:pPr>
              <a:spcAft>
                <a:spcPts val="600"/>
              </a:spcAft>
              <a:defRPr/>
            </a:pPr>
            <a:r>
              <a:rPr lang="en-US" dirty="0">
                <a:solidFill>
                  <a:schemeClr val="tx1"/>
                </a:solidFill>
                <a:latin typeface="Calibri" panose="020F0502020204030204"/>
              </a:rPr>
              <a:t>06/09/2022</a:t>
            </a:r>
          </a:p>
        </p:txBody>
      </p:sp>
      <p:sp>
        <p:nvSpPr>
          <p:cNvPr id="6" name="Slide Number Placeholder 5">
            <a:extLst>
              <a:ext uri="{FF2B5EF4-FFF2-40B4-BE49-F238E27FC236}">
                <a16:creationId xmlns:a16="http://schemas.microsoft.com/office/drawing/2014/main" id="{3EBBA237-3B1F-489A-3D16-7AF81887F3BE}"/>
              </a:ext>
              <a:ext uri="{C183D7F6-B498-43B3-948B-1728B52AA6E4}">
                <adec:decorative xmlns:adec="http://schemas.microsoft.com/office/drawing/2017/decorative" val="1"/>
              </a:ext>
            </a:extLst>
          </p:cNvPr>
          <p:cNvSpPr>
            <a:spLocks noGrp="1"/>
          </p:cNvSpPr>
          <p:nvPr>
            <p:ph type="sldNum" sz="quarter" idx="12"/>
            <p:custDataLst>
              <p:tags r:id="rId7"/>
            </p:custDataLst>
          </p:nvPr>
        </p:nvSpPr>
        <p:spPr>
          <a:xfrm>
            <a:off x="8610600" y="6356350"/>
            <a:ext cx="2743200" cy="365125"/>
          </a:xfrm>
          <a:prstGeom prst="ellipse">
            <a:avLst/>
          </a:prstGeom>
        </p:spPr>
        <p:txBody>
          <a:bodyPr vert="horz" lIns="91440" tIns="45720" rIns="91440" bIns="45720" rtlCol="0" anchor="ctr">
            <a:normAutofit/>
          </a:bodyPr>
          <a:lstStyle/>
          <a:p>
            <a:pPr>
              <a:lnSpc>
                <a:spcPct val="90000"/>
              </a:lnSpc>
              <a:spcAft>
                <a:spcPts val="600"/>
              </a:spcAft>
              <a:defRPr/>
            </a:pPr>
            <a:fld id="{62E2E063-6E88-4DD1-9791-6DD772F36931}" type="slidenum">
              <a:rPr lang="en-US">
                <a:solidFill>
                  <a:srgbClr val="FFFFFF"/>
                </a:solidFill>
                <a:latin typeface="Calibri" panose="020F0502020204030204"/>
              </a:rPr>
              <a:pPr>
                <a:lnSpc>
                  <a:spcPct val="90000"/>
                </a:lnSpc>
                <a:spcAft>
                  <a:spcPts val="600"/>
                </a:spcAft>
                <a:defRPr/>
              </a:pPr>
              <a:t>9</a:t>
            </a:fld>
            <a:endParaRPr lang="en-US" dirty="0">
              <a:solidFill>
                <a:srgbClr val="FFFFFF"/>
              </a:solidFill>
              <a:latin typeface="Calibri" panose="020F0502020204030204"/>
            </a:endParaRPr>
          </a:p>
        </p:txBody>
      </p:sp>
    </p:spTree>
    <p:extLst>
      <p:ext uri="{BB962C8B-B14F-4D97-AF65-F5344CB8AC3E}">
        <p14:creationId xmlns:p14="http://schemas.microsoft.com/office/powerpoint/2010/main" val="3421156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NUM" val="3"/>
</p:tagLst>
</file>

<file path=ppt/tags/tag10.xml><?xml version="1.0" encoding="utf-8"?>
<p:tagLst xmlns:a="http://schemas.openxmlformats.org/drawingml/2006/main" xmlns:r="http://schemas.openxmlformats.org/officeDocument/2006/relationships" xmlns:p="http://schemas.openxmlformats.org/presentationml/2006/main">
  <p:tag name="NUM" val="2"/>
</p:tagLst>
</file>

<file path=ppt/tags/tag11.xml><?xml version="1.0" encoding="utf-8"?>
<p:tagLst xmlns:a="http://schemas.openxmlformats.org/drawingml/2006/main" xmlns:r="http://schemas.openxmlformats.org/officeDocument/2006/relationships" xmlns:p="http://schemas.openxmlformats.org/presentationml/2006/main">
  <p:tag name="NUM" val="3"/>
</p:tagLst>
</file>

<file path=ppt/tags/tag12.xml><?xml version="1.0" encoding="utf-8"?>
<p:tagLst xmlns:a="http://schemas.openxmlformats.org/drawingml/2006/main" xmlns:r="http://schemas.openxmlformats.org/officeDocument/2006/relationships" xmlns:p="http://schemas.openxmlformats.org/presentationml/2006/main">
  <p:tag name="NUM" val="4"/>
</p:tagLst>
</file>

<file path=ppt/tags/tag13.xml><?xml version="1.0" encoding="utf-8"?>
<p:tagLst xmlns:a="http://schemas.openxmlformats.org/drawingml/2006/main" xmlns:r="http://schemas.openxmlformats.org/officeDocument/2006/relationships" xmlns:p="http://schemas.openxmlformats.org/presentationml/2006/main">
  <p:tag name="NUM" val="5"/>
</p:tagLst>
</file>

<file path=ppt/tags/tag14.xml><?xml version="1.0" encoding="utf-8"?>
<p:tagLst xmlns:a="http://schemas.openxmlformats.org/drawingml/2006/main" xmlns:r="http://schemas.openxmlformats.org/officeDocument/2006/relationships" xmlns:p="http://schemas.openxmlformats.org/presentationml/2006/main">
  <p:tag name="NUM" val="6"/>
</p:tagLst>
</file>

<file path=ppt/tags/tag15.xml><?xml version="1.0" encoding="utf-8"?>
<p:tagLst xmlns:a="http://schemas.openxmlformats.org/drawingml/2006/main" xmlns:r="http://schemas.openxmlformats.org/officeDocument/2006/relationships" xmlns:p="http://schemas.openxmlformats.org/presentationml/2006/main">
  <p:tag name="NUM" val="7"/>
</p:tagLst>
</file>

<file path=ppt/tags/tag16.xml><?xml version="1.0" encoding="utf-8"?>
<p:tagLst xmlns:a="http://schemas.openxmlformats.org/drawingml/2006/main" xmlns:r="http://schemas.openxmlformats.org/officeDocument/2006/relationships" xmlns:p="http://schemas.openxmlformats.org/presentationml/2006/main">
  <p:tag name="NUM" val="8"/>
</p:tagLst>
</file>

<file path=ppt/tags/tag17.xml><?xml version="1.0" encoding="utf-8"?>
<p:tagLst xmlns:a="http://schemas.openxmlformats.org/drawingml/2006/main" xmlns:r="http://schemas.openxmlformats.org/officeDocument/2006/relationships" xmlns:p="http://schemas.openxmlformats.org/presentationml/2006/main">
  <p:tag name="NUM" val="9"/>
</p:tagLst>
</file>

<file path=ppt/tags/tag18.xml><?xml version="1.0" encoding="utf-8"?>
<p:tagLst xmlns:a="http://schemas.openxmlformats.org/drawingml/2006/main" xmlns:r="http://schemas.openxmlformats.org/officeDocument/2006/relationships" xmlns:p="http://schemas.openxmlformats.org/presentationml/2006/main">
  <p:tag name="NUM" val="4"/>
</p:tagLst>
</file>

<file path=ppt/tags/tag19.xml><?xml version="1.0" encoding="utf-8"?>
<p:tagLst xmlns:a="http://schemas.openxmlformats.org/drawingml/2006/main" xmlns:r="http://schemas.openxmlformats.org/officeDocument/2006/relationships" xmlns:p="http://schemas.openxmlformats.org/presentationml/2006/main">
  <p:tag name="NUM" val="7"/>
</p:tagLst>
</file>

<file path=ppt/tags/tag2.xml><?xml version="1.0" encoding="utf-8"?>
<p:tagLst xmlns:a="http://schemas.openxmlformats.org/drawingml/2006/main" xmlns:r="http://schemas.openxmlformats.org/officeDocument/2006/relationships" xmlns:p="http://schemas.openxmlformats.org/presentationml/2006/main">
  <p:tag name="NUM" val="1"/>
</p:tagLst>
</file>

<file path=ppt/tags/tag20.xml><?xml version="1.0" encoding="utf-8"?>
<p:tagLst xmlns:a="http://schemas.openxmlformats.org/drawingml/2006/main" xmlns:r="http://schemas.openxmlformats.org/officeDocument/2006/relationships" xmlns:p="http://schemas.openxmlformats.org/presentationml/2006/main">
  <p:tag name="NUM" val="1"/>
</p:tagLst>
</file>

<file path=ppt/tags/tag21.xml><?xml version="1.0" encoding="utf-8"?>
<p:tagLst xmlns:a="http://schemas.openxmlformats.org/drawingml/2006/main" xmlns:r="http://schemas.openxmlformats.org/officeDocument/2006/relationships" xmlns:p="http://schemas.openxmlformats.org/presentationml/2006/main">
  <p:tag name="NUM" val="2"/>
</p:tagLst>
</file>

<file path=ppt/tags/tag22.xml><?xml version="1.0" encoding="utf-8"?>
<p:tagLst xmlns:a="http://schemas.openxmlformats.org/drawingml/2006/main" xmlns:r="http://schemas.openxmlformats.org/officeDocument/2006/relationships" xmlns:p="http://schemas.openxmlformats.org/presentationml/2006/main">
  <p:tag name="NUM" val="3"/>
</p:tagLst>
</file>

<file path=ppt/tags/tag23.xml><?xml version="1.0" encoding="utf-8"?>
<p:tagLst xmlns:a="http://schemas.openxmlformats.org/drawingml/2006/main" xmlns:r="http://schemas.openxmlformats.org/officeDocument/2006/relationships" xmlns:p="http://schemas.openxmlformats.org/presentationml/2006/main">
  <p:tag name="NUM" val="4"/>
</p:tagLst>
</file>

<file path=ppt/tags/tag24.xml><?xml version="1.0" encoding="utf-8"?>
<p:tagLst xmlns:a="http://schemas.openxmlformats.org/drawingml/2006/main" xmlns:r="http://schemas.openxmlformats.org/officeDocument/2006/relationships" xmlns:p="http://schemas.openxmlformats.org/presentationml/2006/main">
  <p:tag name="NUM" val="5"/>
</p:tagLst>
</file>

<file path=ppt/tags/tag25.xml><?xml version="1.0" encoding="utf-8"?>
<p:tagLst xmlns:a="http://schemas.openxmlformats.org/drawingml/2006/main" xmlns:r="http://schemas.openxmlformats.org/officeDocument/2006/relationships" xmlns:p="http://schemas.openxmlformats.org/presentationml/2006/main">
  <p:tag name="NUM" val="6"/>
</p:tagLst>
</file>

<file path=ppt/tags/tag26.xml><?xml version="1.0" encoding="utf-8"?>
<p:tagLst xmlns:a="http://schemas.openxmlformats.org/drawingml/2006/main" xmlns:r="http://schemas.openxmlformats.org/officeDocument/2006/relationships" xmlns:p="http://schemas.openxmlformats.org/presentationml/2006/main">
  <p:tag name="NUM" val="7"/>
</p:tagLst>
</file>

<file path=ppt/tags/tag27.xml><?xml version="1.0" encoding="utf-8"?>
<p:tagLst xmlns:a="http://schemas.openxmlformats.org/drawingml/2006/main" xmlns:r="http://schemas.openxmlformats.org/officeDocument/2006/relationships" xmlns:p="http://schemas.openxmlformats.org/presentationml/2006/main">
  <p:tag name="NUM" val="8"/>
</p:tagLst>
</file>

<file path=ppt/tags/tag28.xml><?xml version="1.0" encoding="utf-8"?>
<p:tagLst xmlns:a="http://schemas.openxmlformats.org/drawingml/2006/main" xmlns:r="http://schemas.openxmlformats.org/officeDocument/2006/relationships" xmlns:p="http://schemas.openxmlformats.org/presentationml/2006/main">
  <p:tag name="NUM" val="9"/>
</p:tagLst>
</file>

<file path=ppt/tags/tag29.xml><?xml version="1.0" encoding="utf-8"?>
<p:tagLst xmlns:a="http://schemas.openxmlformats.org/drawingml/2006/main" xmlns:r="http://schemas.openxmlformats.org/officeDocument/2006/relationships" xmlns:p="http://schemas.openxmlformats.org/presentationml/2006/main">
  <p:tag name="NUM" val="10"/>
</p:tagLst>
</file>

<file path=ppt/tags/tag3.xml><?xml version="1.0" encoding="utf-8"?>
<p:tagLst xmlns:a="http://schemas.openxmlformats.org/drawingml/2006/main" xmlns:r="http://schemas.openxmlformats.org/officeDocument/2006/relationships" xmlns:p="http://schemas.openxmlformats.org/presentationml/2006/main">
  <p:tag name="NUM" val="2"/>
</p:tagLst>
</file>

<file path=ppt/tags/tag30.xml><?xml version="1.0" encoding="utf-8"?>
<p:tagLst xmlns:a="http://schemas.openxmlformats.org/drawingml/2006/main" xmlns:r="http://schemas.openxmlformats.org/officeDocument/2006/relationships" xmlns:p="http://schemas.openxmlformats.org/presentationml/2006/main">
  <p:tag name="NUM" val="1"/>
</p:tagLst>
</file>

<file path=ppt/tags/tag31.xml><?xml version="1.0" encoding="utf-8"?>
<p:tagLst xmlns:a="http://schemas.openxmlformats.org/drawingml/2006/main" xmlns:r="http://schemas.openxmlformats.org/officeDocument/2006/relationships" xmlns:p="http://schemas.openxmlformats.org/presentationml/2006/main">
  <p:tag name="NUM" val="2"/>
</p:tagLst>
</file>

<file path=ppt/tags/tag32.xml><?xml version="1.0" encoding="utf-8"?>
<p:tagLst xmlns:a="http://schemas.openxmlformats.org/drawingml/2006/main" xmlns:r="http://schemas.openxmlformats.org/officeDocument/2006/relationships" xmlns:p="http://schemas.openxmlformats.org/presentationml/2006/main">
  <p:tag name="NUM" val="3"/>
</p:tagLst>
</file>

<file path=ppt/tags/tag33.xml><?xml version="1.0" encoding="utf-8"?>
<p:tagLst xmlns:a="http://schemas.openxmlformats.org/drawingml/2006/main" xmlns:r="http://schemas.openxmlformats.org/officeDocument/2006/relationships" xmlns:p="http://schemas.openxmlformats.org/presentationml/2006/main">
  <p:tag name="NUM" val="4"/>
</p:tagLst>
</file>

<file path=ppt/tags/tag34.xml><?xml version="1.0" encoding="utf-8"?>
<p:tagLst xmlns:a="http://schemas.openxmlformats.org/drawingml/2006/main" xmlns:r="http://schemas.openxmlformats.org/officeDocument/2006/relationships" xmlns:p="http://schemas.openxmlformats.org/presentationml/2006/main">
  <p:tag name="NUM" val="5"/>
</p:tagLst>
</file>

<file path=ppt/tags/tag35.xml><?xml version="1.0" encoding="utf-8"?>
<p:tagLst xmlns:a="http://schemas.openxmlformats.org/drawingml/2006/main" xmlns:r="http://schemas.openxmlformats.org/officeDocument/2006/relationships" xmlns:p="http://schemas.openxmlformats.org/presentationml/2006/main">
  <p:tag name="NUM" val="6"/>
</p:tagLst>
</file>

<file path=ppt/tags/tag36.xml><?xml version="1.0" encoding="utf-8"?>
<p:tagLst xmlns:a="http://schemas.openxmlformats.org/drawingml/2006/main" xmlns:r="http://schemas.openxmlformats.org/officeDocument/2006/relationships" xmlns:p="http://schemas.openxmlformats.org/presentationml/2006/main">
  <p:tag name="NUM" val="7"/>
</p:tagLst>
</file>

<file path=ppt/tags/tag37.xml><?xml version="1.0" encoding="utf-8"?>
<p:tagLst xmlns:a="http://schemas.openxmlformats.org/drawingml/2006/main" xmlns:r="http://schemas.openxmlformats.org/officeDocument/2006/relationships" xmlns:p="http://schemas.openxmlformats.org/presentationml/2006/main">
  <p:tag name="NUM" val="1"/>
</p:tagLst>
</file>

<file path=ppt/tags/tag38.xml><?xml version="1.0" encoding="utf-8"?>
<p:tagLst xmlns:a="http://schemas.openxmlformats.org/drawingml/2006/main" xmlns:r="http://schemas.openxmlformats.org/officeDocument/2006/relationships" xmlns:p="http://schemas.openxmlformats.org/presentationml/2006/main">
  <p:tag name="NUM" val="2"/>
</p:tagLst>
</file>

<file path=ppt/tags/tag39.xml><?xml version="1.0" encoding="utf-8"?>
<p:tagLst xmlns:a="http://schemas.openxmlformats.org/drawingml/2006/main" xmlns:r="http://schemas.openxmlformats.org/officeDocument/2006/relationships" xmlns:p="http://schemas.openxmlformats.org/presentationml/2006/main">
  <p:tag name="NUM" val="3"/>
</p:tagLst>
</file>

<file path=ppt/tags/tag4.xml><?xml version="1.0" encoding="utf-8"?>
<p:tagLst xmlns:a="http://schemas.openxmlformats.org/drawingml/2006/main" xmlns:r="http://schemas.openxmlformats.org/officeDocument/2006/relationships" xmlns:p="http://schemas.openxmlformats.org/presentationml/2006/main">
  <p:tag name="NUM" val="1"/>
</p:tagLst>
</file>

<file path=ppt/tags/tag40.xml><?xml version="1.0" encoding="utf-8"?>
<p:tagLst xmlns:a="http://schemas.openxmlformats.org/drawingml/2006/main" xmlns:r="http://schemas.openxmlformats.org/officeDocument/2006/relationships" xmlns:p="http://schemas.openxmlformats.org/presentationml/2006/main">
  <p:tag name="NUM" val="4"/>
</p:tagLst>
</file>

<file path=ppt/tags/tag41.xml><?xml version="1.0" encoding="utf-8"?>
<p:tagLst xmlns:a="http://schemas.openxmlformats.org/drawingml/2006/main" xmlns:r="http://schemas.openxmlformats.org/officeDocument/2006/relationships" xmlns:p="http://schemas.openxmlformats.org/presentationml/2006/main">
  <p:tag name="NUM" val="5"/>
</p:tagLst>
</file>

<file path=ppt/tags/tag42.xml><?xml version="1.0" encoding="utf-8"?>
<p:tagLst xmlns:a="http://schemas.openxmlformats.org/drawingml/2006/main" xmlns:r="http://schemas.openxmlformats.org/officeDocument/2006/relationships" xmlns:p="http://schemas.openxmlformats.org/presentationml/2006/main">
  <p:tag name="NUM" val="6"/>
</p:tagLst>
</file>

<file path=ppt/tags/tag43.xml><?xml version="1.0" encoding="utf-8"?>
<p:tagLst xmlns:a="http://schemas.openxmlformats.org/drawingml/2006/main" xmlns:r="http://schemas.openxmlformats.org/officeDocument/2006/relationships" xmlns:p="http://schemas.openxmlformats.org/presentationml/2006/main">
  <p:tag name="NUM" val="7"/>
</p:tagLst>
</file>

<file path=ppt/tags/tag44.xml><?xml version="1.0" encoding="utf-8"?>
<p:tagLst xmlns:a="http://schemas.openxmlformats.org/drawingml/2006/main" xmlns:r="http://schemas.openxmlformats.org/officeDocument/2006/relationships" xmlns:p="http://schemas.openxmlformats.org/presentationml/2006/main">
  <p:tag name="NUM" val="1"/>
</p:tagLst>
</file>

<file path=ppt/tags/tag45.xml><?xml version="1.0" encoding="utf-8"?>
<p:tagLst xmlns:a="http://schemas.openxmlformats.org/drawingml/2006/main" xmlns:r="http://schemas.openxmlformats.org/officeDocument/2006/relationships" xmlns:p="http://schemas.openxmlformats.org/presentationml/2006/main">
  <p:tag name="NUM" val="2"/>
</p:tagLst>
</file>

<file path=ppt/tags/tag46.xml><?xml version="1.0" encoding="utf-8"?>
<p:tagLst xmlns:a="http://schemas.openxmlformats.org/drawingml/2006/main" xmlns:r="http://schemas.openxmlformats.org/officeDocument/2006/relationships" xmlns:p="http://schemas.openxmlformats.org/presentationml/2006/main">
  <p:tag name="NUM" val="3"/>
</p:tagLst>
</file>

<file path=ppt/tags/tag47.xml><?xml version="1.0" encoding="utf-8"?>
<p:tagLst xmlns:a="http://schemas.openxmlformats.org/drawingml/2006/main" xmlns:r="http://schemas.openxmlformats.org/officeDocument/2006/relationships" xmlns:p="http://schemas.openxmlformats.org/presentationml/2006/main">
  <p:tag name="NUM" val="4"/>
</p:tagLst>
</file>

<file path=ppt/tags/tag48.xml><?xml version="1.0" encoding="utf-8"?>
<p:tagLst xmlns:a="http://schemas.openxmlformats.org/drawingml/2006/main" xmlns:r="http://schemas.openxmlformats.org/officeDocument/2006/relationships" xmlns:p="http://schemas.openxmlformats.org/presentationml/2006/main">
  <p:tag name="NUM" val="5"/>
</p:tagLst>
</file>

<file path=ppt/tags/tag49.xml><?xml version="1.0" encoding="utf-8"?>
<p:tagLst xmlns:a="http://schemas.openxmlformats.org/drawingml/2006/main" xmlns:r="http://schemas.openxmlformats.org/officeDocument/2006/relationships" xmlns:p="http://schemas.openxmlformats.org/presentationml/2006/main">
  <p:tag name="NUM" val="6"/>
</p:tagLst>
</file>

<file path=ppt/tags/tag5.xml><?xml version="1.0" encoding="utf-8"?>
<p:tagLst xmlns:a="http://schemas.openxmlformats.org/drawingml/2006/main" xmlns:r="http://schemas.openxmlformats.org/officeDocument/2006/relationships" xmlns:p="http://schemas.openxmlformats.org/presentationml/2006/main">
  <p:tag name="NUM" val="2"/>
</p:tagLst>
</file>

<file path=ppt/tags/tag50.xml><?xml version="1.0" encoding="utf-8"?>
<p:tagLst xmlns:a="http://schemas.openxmlformats.org/drawingml/2006/main" xmlns:r="http://schemas.openxmlformats.org/officeDocument/2006/relationships" xmlns:p="http://schemas.openxmlformats.org/presentationml/2006/main">
  <p:tag name="NUM" val="7"/>
</p:tagLst>
</file>

<file path=ppt/tags/tag51.xml><?xml version="1.0" encoding="utf-8"?>
<p:tagLst xmlns:a="http://schemas.openxmlformats.org/drawingml/2006/main" xmlns:r="http://schemas.openxmlformats.org/officeDocument/2006/relationships" xmlns:p="http://schemas.openxmlformats.org/presentationml/2006/main">
  <p:tag name="NUM" val="8"/>
</p:tagLst>
</file>

<file path=ppt/tags/tag52.xml><?xml version="1.0" encoding="utf-8"?>
<p:tagLst xmlns:a="http://schemas.openxmlformats.org/drawingml/2006/main" xmlns:r="http://schemas.openxmlformats.org/officeDocument/2006/relationships" xmlns:p="http://schemas.openxmlformats.org/presentationml/2006/main">
  <p:tag name="NUM" val="9"/>
</p:tagLst>
</file>

<file path=ppt/tags/tag53.xml><?xml version="1.0" encoding="utf-8"?>
<p:tagLst xmlns:a="http://schemas.openxmlformats.org/drawingml/2006/main" xmlns:r="http://schemas.openxmlformats.org/officeDocument/2006/relationships" xmlns:p="http://schemas.openxmlformats.org/presentationml/2006/main">
  <p:tag name="NUM" val="1"/>
</p:tagLst>
</file>

<file path=ppt/tags/tag54.xml><?xml version="1.0" encoding="utf-8"?>
<p:tagLst xmlns:a="http://schemas.openxmlformats.org/drawingml/2006/main" xmlns:r="http://schemas.openxmlformats.org/officeDocument/2006/relationships" xmlns:p="http://schemas.openxmlformats.org/presentationml/2006/main">
  <p:tag name="NUM" val="2"/>
</p:tagLst>
</file>

<file path=ppt/tags/tag55.xml><?xml version="1.0" encoding="utf-8"?>
<p:tagLst xmlns:a="http://schemas.openxmlformats.org/drawingml/2006/main" xmlns:r="http://schemas.openxmlformats.org/officeDocument/2006/relationships" xmlns:p="http://schemas.openxmlformats.org/presentationml/2006/main">
  <p:tag name="NUM" val="3"/>
</p:tagLst>
</file>

<file path=ppt/tags/tag56.xml><?xml version="1.0" encoding="utf-8"?>
<p:tagLst xmlns:a="http://schemas.openxmlformats.org/drawingml/2006/main" xmlns:r="http://schemas.openxmlformats.org/officeDocument/2006/relationships" xmlns:p="http://schemas.openxmlformats.org/presentationml/2006/main">
  <p:tag name="NUM" val="4"/>
</p:tagLst>
</file>

<file path=ppt/tags/tag57.xml><?xml version="1.0" encoding="utf-8"?>
<p:tagLst xmlns:a="http://schemas.openxmlformats.org/drawingml/2006/main" xmlns:r="http://schemas.openxmlformats.org/officeDocument/2006/relationships" xmlns:p="http://schemas.openxmlformats.org/presentationml/2006/main">
  <p:tag name="NUM" val="5"/>
</p:tagLst>
</file>

<file path=ppt/tags/tag58.xml><?xml version="1.0" encoding="utf-8"?>
<p:tagLst xmlns:a="http://schemas.openxmlformats.org/drawingml/2006/main" xmlns:r="http://schemas.openxmlformats.org/officeDocument/2006/relationships" xmlns:p="http://schemas.openxmlformats.org/presentationml/2006/main">
  <p:tag name="NUM" val="6"/>
</p:tagLst>
</file>

<file path=ppt/tags/tag59.xml><?xml version="1.0" encoding="utf-8"?>
<p:tagLst xmlns:a="http://schemas.openxmlformats.org/drawingml/2006/main" xmlns:r="http://schemas.openxmlformats.org/officeDocument/2006/relationships" xmlns:p="http://schemas.openxmlformats.org/presentationml/2006/main">
  <p:tag name="NUM" val="7"/>
</p:tagLst>
</file>

<file path=ppt/tags/tag6.xml><?xml version="1.0" encoding="utf-8"?>
<p:tagLst xmlns:a="http://schemas.openxmlformats.org/drawingml/2006/main" xmlns:r="http://schemas.openxmlformats.org/officeDocument/2006/relationships" xmlns:p="http://schemas.openxmlformats.org/presentationml/2006/main">
  <p:tag name="NUM" val="3"/>
</p:tagLst>
</file>

<file path=ppt/tags/tag60.xml><?xml version="1.0" encoding="utf-8"?>
<p:tagLst xmlns:a="http://schemas.openxmlformats.org/drawingml/2006/main" xmlns:r="http://schemas.openxmlformats.org/officeDocument/2006/relationships" xmlns:p="http://schemas.openxmlformats.org/presentationml/2006/main">
  <p:tag name="NUM" val="8"/>
</p:tagLst>
</file>

<file path=ppt/tags/tag61.xml><?xml version="1.0" encoding="utf-8"?>
<p:tagLst xmlns:a="http://schemas.openxmlformats.org/drawingml/2006/main" xmlns:r="http://schemas.openxmlformats.org/officeDocument/2006/relationships" xmlns:p="http://schemas.openxmlformats.org/presentationml/2006/main">
  <p:tag name="NUM" val="9"/>
</p:tagLst>
</file>

<file path=ppt/tags/tag62.xml><?xml version="1.0" encoding="utf-8"?>
<p:tagLst xmlns:a="http://schemas.openxmlformats.org/drawingml/2006/main" xmlns:r="http://schemas.openxmlformats.org/officeDocument/2006/relationships" xmlns:p="http://schemas.openxmlformats.org/presentationml/2006/main">
  <p:tag name="NUM" val="1"/>
</p:tagLst>
</file>

<file path=ppt/tags/tag63.xml><?xml version="1.0" encoding="utf-8"?>
<p:tagLst xmlns:a="http://schemas.openxmlformats.org/drawingml/2006/main" xmlns:r="http://schemas.openxmlformats.org/officeDocument/2006/relationships" xmlns:p="http://schemas.openxmlformats.org/presentationml/2006/main">
  <p:tag name="NUM" val="2"/>
</p:tagLst>
</file>

<file path=ppt/tags/tag64.xml><?xml version="1.0" encoding="utf-8"?>
<p:tagLst xmlns:a="http://schemas.openxmlformats.org/drawingml/2006/main" xmlns:r="http://schemas.openxmlformats.org/officeDocument/2006/relationships" xmlns:p="http://schemas.openxmlformats.org/presentationml/2006/main">
  <p:tag name="NUM" val="3"/>
</p:tagLst>
</file>

<file path=ppt/tags/tag65.xml><?xml version="1.0" encoding="utf-8"?>
<p:tagLst xmlns:a="http://schemas.openxmlformats.org/drawingml/2006/main" xmlns:r="http://schemas.openxmlformats.org/officeDocument/2006/relationships" xmlns:p="http://schemas.openxmlformats.org/presentationml/2006/main">
  <p:tag name="NUM" val="4"/>
</p:tagLst>
</file>

<file path=ppt/tags/tag66.xml><?xml version="1.0" encoding="utf-8"?>
<p:tagLst xmlns:a="http://schemas.openxmlformats.org/drawingml/2006/main" xmlns:r="http://schemas.openxmlformats.org/officeDocument/2006/relationships" xmlns:p="http://schemas.openxmlformats.org/presentationml/2006/main">
  <p:tag name="NUM" val="5"/>
</p:tagLst>
</file>

<file path=ppt/tags/tag67.xml><?xml version="1.0" encoding="utf-8"?>
<p:tagLst xmlns:a="http://schemas.openxmlformats.org/drawingml/2006/main" xmlns:r="http://schemas.openxmlformats.org/officeDocument/2006/relationships" xmlns:p="http://schemas.openxmlformats.org/presentationml/2006/main">
  <p:tag name="NUM" val="6"/>
</p:tagLst>
</file>

<file path=ppt/tags/tag68.xml><?xml version="1.0" encoding="utf-8"?>
<p:tagLst xmlns:a="http://schemas.openxmlformats.org/drawingml/2006/main" xmlns:r="http://schemas.openxmlformats.org/officeDocument/2006/relationships" xmlns:p="http://schemas.openxmlformats.org/presentationml/2006/main">
  <p:tag name="NUM" val="7"/>
</p:tagLst>
</file>

<file path=ppt/tags/tag69.xml><?xml version="1.0" encoding="utf-8"?>
<p:tagLst xmlns:a="http://schemas.openxmlformats.org/drawingml/2006/main" xmlns:r="http://schemas.openxmlformats.org/officeDocument/2006/relationships" xmlns:p="http://schemas.openxmlformats.org/presentationml/2006/main">
  <p:tag name="NUM" val="1"/>
</p:tagLst>
</file>

<file path=ppt/tags/tag7.xml><?xml version="1.0" encoding="utf-8"?>
<p:tagLst xmlns:a="http://schemas.openxmlformats.org/drawingml/2006/main" xmlns:r="http://schemas.openxmlformats.org/officeDocument/2006/relationships" xmlns:p="http://schemas.openxmlformats.org/presentationml/2006/main">
  <p:tag name="NUM" val="4"/>
</p:tagLst>
</file>

<file path=ppt/tags/tag70.xml><?xml version="1.0" encoding="utf-8"?>
<p:tagLst xmlns:a="http://schemas.openxmlformats.org/drawingml/2006/main" xmlns:r="http://schemas.openxmlformats.org/officeDocument/2006/relationships" xmlns:p="http://schemas.openxmlformats.org/presentationml/2006/main">
  <p:tag name="NUM" val="2"/>
</p:tagLst>
</file>

<file path=ppt/tags/tag71.xml><?xml version="1.0" encoding="utf-8"?>
<p:tagLst xmlns:a="http://schemas.openxmlformats.org/drawingml/2006/main" xmlns:r="http://schemas.openxmlformats.org/officeDocument/2006/relationships" xmlns:p="http://schemas.openxmlformats.org/presentationml/2006/main">
  <p:tag name="NUM" val="3"/>
</p:tagLst>
</file>

<file path=ppt/tags/tag8.xml><?xml version="1.0" encoding="utf-8"?>
<p:tagLst xmlns:a="http://schemas.openxmlformats.org/drawingml/2006/main" xmlns:r="http://schemas.openxmlformats.org/officeDocument/2006/relationships" xmlns:p="http://schemas.openxmlformats.org/presentationml/2006/main">
  <p:tag name="NUM" val="5"/>
</p:tagLst>
</file>

<file path=ppt/tags/tag9.xml><?xml version="1.0" encoding="utf-8"?>
<p:tagLst xmlns:a="http://schemas.openxmlformats.org/drawingml/2006/main" xmlns:r="http://schemas.openxmlformats.org/officeDocument/2006/relationships" xmlns:p="http://schemas.openxmlformats.org/presentationml/2006/main">
  <p:tag name="NUM"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39464619C613A4DA0783521D33367F0" ma:contentTypeVersion="16" ma:contentTypeDescription="Create a new document." ma:contentTypeScope="" ma:versionID="67e9f7e1e8790c496d9f51aefad4d03c">
  <xsd:schema xmlns:xsd="http://www.w3.org/2001/XMLSchema" xmlns:xs="http://www.w3.org/2001/XMLSchema" xmlns:p="http://schemas.microsoft.com/office/2006/metadata/properties" xmlns:ns2="a7c1b8ab-ac17-440c-aaf6-08f2c648485c" xmlns:ns3="54403409-7188-4da3-8d89-5d64d8a63bcc" targetNamespace="http://schemas.microsoft.com/office/2006/metadata/properties" ma:root="true" ma:fieldsID="193d687950f05cb83d350143d6f778ac" ns2:_="" ns3:_="">
    <xsd:import namespace="a7c1b8ab-ac17-440c-aaf6-08f2c648485c"/>
    <xsd:import namespace="54403409-7188-4da3-8d89-5d64d8a63bc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c1b8ab-ac17-440c-aaf6-08f2c648485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73bda72-1d7e-44fd-86e6-e496866978c5"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4403409-7188-4da3-8d89-5d64d8a63bcc"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0280eae-c4f6-416d-b673-b374032e2f9f}" ma:internalName="TaxCatchAll" ma:showField="CatchAllData" ma:web="54403409-7188-4da3-8d89-5d64d8a63bc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54403409-7188-4da3-8d89-5d64d8a63bcc">
      <UserInfo>
        <DisplayName>Diane Vautour</DisplayName>
        <AccountId>1734</AccountId>
        <AccountType/>
      </UserInfo>
    </SharedWithUsers>
    <TaxCatchAll xmlns="54403409-7188-4da3-8d89-5d64d8a63bcc" xsi:nil="true"/>
    <lcf76f155ced4ddcb4097134ff3c332f xmlns="a7c1b8ab-ac17-440c-aaf6-08f2c648485c">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1D86E78-2EB2-4037-9105-3093FF9CED6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c1b8ab-ac17-440c-aaf6-08f2c648485c"/>
    <ds:schemaRef ds:uri="54403409-7188-4da3-8d89-5d64d8a63b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9269FF8-621E-45A7-B241-5167091D5F55}">
  <ds:schemaRefs>
    <ds:schemaRef ds:uri="54403409-7188-4da3-8d89-5d64d8a63bcc"/>
    <ds:schemaRef ds:uri="http://schemas.openxmlformats.org/package/2006/metadata/core-properties"/>
    <ds:schemaRef ds:uri="http://purl.org/dc/elements/1.1/"/>
    <ds:schemaRef ds:uri="http://schemas.microsoft.com/office/infopath/2007/PartnerControls"/>
    <ds:schemaRef ds:uri="http://schemas.microsoft.com/office/2006/metadata/properties"/>
    <ds:schemaRef ds:uri="a7c1b8ab-ac17-440c-aaf6-08f2c648485c"/>
    <ds:schemaRef ds:uri="http://schemas.microsoft.com/office/2006/documentManagement/types"/>
    <ds:schemaRef ds:uri="http://www.w3.org/XML/1998/namespace"/>
    <ds:schemaRef ds:uri="http://purl.org/dc/dcmitype/"/>
    <ds:schemaRef ds:uri="http://purl.org/dc/terms/"/>
  </ds:schemaRefs>
</ds:datastoreItem>
</file>

<file path=customXml/itemProps3.xml><?xml version="1.0" encoding="utf-8"?>
<ds:datastoreItem xmlns:ds="http://schemas.openxmlformats.org/officeDocument/2006/customXml" ds:itemID="{04914CA2-CFEA-4957-8288-50306181761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47</TotalTime>
  <Words>471</Words>
  <Application>Microsoft Office PowerPoint</Application>
  <PresentationFormat>Widescreen</PresentationFormat>
  <Paragraphs>40</Paragraphs>
  <Slides>10</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Arial</vt:lpstr>
      <vt:lpstr>Calibri</vt:lpstr>
      <vt:lpstr>Calibri Light</vt:lpstr>
      <vt:lpstr>Gotham Rounded Bold</vt:lpstr>
      <vt:lpstr>Gotham Rounded Book</vt:lpstr>
      <vt:lpstr>Office Theme</vt:lpstr>
      <vt:lpstr>Les principes démocratiques</vt:lpstr>
      <vt:lpstr>Dé·mo·cra·tie Forme de gouvernement dans laquelle la souveraineté est exercée par l’ensemble de la population ou par tous les membres admissibles d’un État, généralement à travers des représentants élus.</vt:lpstr>
      <vt:lpstr>Bien commun</vt:lpstr>
      <vt:lpstr>Primauté du droit</vt:lpstr>
      <vt:lpstr>Libertés individuelles</vt:lpstr>
      <vt:lpstr>Égalité politique</vt:lpstr>
      <vt:lpstr>Dignité humaine</vt:lpstr>
      <vt:lpstr>Participation citoyenne</vt:lpstr>
      <vt:lpstr>Tolérance et respect</vt:lpstr>
      <vt:lpstr>Dernière page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 principes démocratiques</dc:title>
  <dc:creator>Gene Genin</dc:creator>
  <cp:lastModifiedBy>Gregory Kozakewich</cp:lastModifiedBy>
  <cp:revision>341</cp:revision>
  <cp:lastPrinted>2022-09-06T12:51:18Z</cp:lastPrinted>
  <dcterms:created xsi:type="dcterms:W3CDTF">2018-05-04T14:33:24Z</dcterms:created>
  <dcterms:modified xsi:type="dcterms:W3CDTF">2022-09-22T13:58:41Z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0x010100E39464619C613A4DA0783521D33367F0</vt:lpwstr>
  </property>
  <property fmtid="{D5CDD505-2E9C-101B-9397-08002B2CF9AE}" pid="3" name="Order">
    <vt:r8>400</vt:r8>
  </property>
  <property fmtid="{D5CDD505-2E9C-101B-9397-08002B2CF9AE}" pid="4" name="ComplianceAssetId">
    <vt:lpwstr/>
  </property>
  <property fmtid="{D5CDD505-2E9C-101B-9397-08002B2CF9AE}" pid="5" name="MediaServiceImageTags">
    <vt:lpwstr/>
  </property>
</Properties>
</file>