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handoutMasterIdLst>
    <p:handoutMasterId r:id="rId16"/>
  </p:handoutMasterIdLst>
  <p:sldIdLst>
    <p:sldId id="336" r:id="rId5"/>
    <p:sldId id="413" r:id="rId6"/>
    <p:sldId id="467" r:id="rId7"/>
    <p:sldId id="468" r:id="rId8"/>
    <p:sldId id="470" r:id="rId9"/>
    <p:sldId id="472" r:id="rId10"/>
    <p:sldId id="471" r:id="rId11"/>
    <p:sldId id="473" r:id="rId12"/>
    <p:sldId id="474" r:id="rId13"/>
    <p:sldId id="442" r:id="rId14"/>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FA2BEE-E8CA-DA48-CA5B-4FD0A689263F}" name="Diane Vautour" initials="DV" userId="S::Diane.Vautour@elections.on.ca::2bc0e8e2-5561-4418-952e-8d409d2594c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ris Sotiropoulos" initials="CS" lastIdx="2" clrIdx="0">
    <p:extLst>
      <p:ext uri="{19B8F6BF-5375-455C-9EA6-DF929625EA0E}">
        <p15:presenceInfo xmlns:p15="http://schemas.microsoft.com/office/powerpoint/2012/main" userId="S-1-5-21-328542793-1112854274-2716125396-216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0" autoAdjust="0"/>
    <p:restoredTop sz="86410" autoAdjust="0"/>
  </p:normalViewPr>
  <p:slideViewPr>
    <p:cSldViewPr snapToGrid="0">
      <p:cViewPr varScale="1">
        <p:scale>
          <a:sx n="81" d="100"/>
          <a:sy n="81" d="100"/>
        </p:scale>
        <p:origin x="126" y="43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282" cy="351957"/>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265014" y="0"/>
            <a:ext cx="4029282" cy="351957"/>
          </a:xfrm>
          <a:prstGeom prst="rect">
            <a:avLst/>
          </a:prstGeom>
        </p:spPr>
        <p:txBody>
          <a:bodyPr vert="horz" lIns="91440" tIns="45720" rIns="91440" bIns="45720" rtlCol="0"/>
          <a:lstStyle>
            <a:lvl1pPr algn="r">
              <a:defRPr sz="1200"/>
            </a:lvl1pPr>
          </a:lstStyle>
          <a:p>
            <a:fld id="{519120A6-19CB-46BE-BFF0-9C034A21CBF8}" type="datetimeFigureOut">
              <a:rPr lang="en-CA" smtClean="0"/>
              <a:t>2022-09-22</a:t>
            </a:fld>
            <a:endParaRPr lang="en-CA"/>
          </a:p>
        </p:txBody>
      </p:sp>
      <p:sp>
        <p:nvSpPr>
          <p:cNvPr id="4" name="Footer Placeholder 3"/>
          <p:cNvSpPr>
            <a:spLocks noGrp="1"/>
          </p:cNvSpPr>
          <p:nvPr>
            <p:ph type="ftr" sz="quarter" idx="2"/>
          </p:nvPr>
        </p:nvSpPr>
        <p:spPr>
          <a:xfrm>
            <a:off x="1" y="6658444"/>
            <a:ext cx="4029282" cy="35195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265014" y="6658444"/>
            <a:ext cx="4029282" cy="351957"/>
          </a:xfrm>
          <a:prstGeom prst="rect">
            <a:avLst/>
          </a:prstGeom>
        </p:spPr>
        <p:txBody>
          <a:bodyPr vert="horz" lIns="91440" tIns="45720" rIns="91440" bIns="45720" rtlCol="0" anchor="b"/>
          <a:lstStyle>
            <a:lvl1pPr algn="r">
              <a:defRPr sz="1200"/>
            </a:lvl1pPr>
          </a:lstStyle>
          <a:p>
            <a:fld id="{2EF941A6-6352-4B25-B2C7-CD4F37F4512E}" type="slidenum">
              <a:rPr lang="en-CA" smtClean="0"/>
              <a:t>‹#›</a:t>
            </a:fld>
            <a:endParaRPr lang="en-CA"/>
          </a:p>
        </p:txBody>
      </p:sp>
    </p:spTree>
    <p:extLst>
      <p:ext uri="{BB962C8B-B14F-4D97-AF65-F5344CB8AC3E}">
        <p14:creationId xmlns:p14="http://schemas.microsoft.com/office/powerpoint/2010/main" val="16929657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FA73F855-A86C-411F-BB3E-87E92B550180}" type="datetimeFigureOut">
              <a:rPr lang="en-CA" smtClean="0"/>
              <a:t>2022-09-22</a:t>
            </a:fld>
            <a:endParaRPr lang="en-CA"/>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85FC118C-7CC1-44C1-BB3A-B0F41FDD85B2}" type="slidenum">
              <a:rPr lang="en-CA" smtClean="0"/>
              <a:t>‹#›</a:t>
            </a:fld>
            <a:endParaRPr lang="en-CA"/>
          </a:p>
        </p:txBody>
      </p:sp>
    </p:spTree>
    <p:extLst>
      <p:ext uri="{BB962C8B-B14F-4D97-AF65-F5344CB8AC3E}">
        <p14:creationId xmlns:p14="http://schemas.microsoft.com/office/powerpoint/2010/main" val="2755125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505F2E-C08A-4296-B40D-29C6A352BF3A}" type="slidenum">
              <a:rPr lang="en-CA" smtClean="0"/>
              <a:t>1</a:t>
            </a:fld>
            <a:endParaRPr lang="en-CA"/>
          </a:p>
        </p:txBody>
      </p:sp>
    </p:spTree>
    <p:extLst>
      <p:ext uri="{BB962C8B-B14F-4D97-AF65-F5344CB8AC3E}">
        <p14:creationId xmlns:p14="http://schemas.microsoft.com/office/powerpoint/2010/main" val="2115266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5FC118C-7CC1-44C1-BB3A-B0F41FDD85B2}" type="slidenum">
              <a:rPr lang="en-CA" smtClean="0"/>
              <a:t>2</a:t>
            </a:fld>
            <a:endParaRPr lang="en-CA"/>
          </a:p>
        </p:txBody>
      </p:sp>
    </p:spTree>
    <p:extLst>
      <p:ext uri="{BB962C8B-B14F-4D97-AF65-F5344CB8AC3E}">
        <p14:creationId xmlns:p14="http://schemas.microsoft.com/office/powerpoint/2010/main" val="3195593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67505F2E-C08A-4296-B40D-29C6A352BF3A}" type="slidenum">
              <a:rPr lang="en-CA" smtClean="0"/>
              <a:t>10</a:t>
            </a:fld>
            <a:endParaRPr lang="en-CA"/>
          </a:p>
        </p:txBody>
      </p:sp>
    </p:spTree>
    <p:extLst>
      <p:ext uri="{BB962C8B-B14F-4D97-AF65-F5344CB8AC3E}">
        <p14:creationId xmlns:p14="http://schemas.microsoft.com/office/powerpoint/2010/main" val="3136249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327B7FF9-F95C-4221-BF02-CBF125929652}" type="datetime1">
              <a:rPr lang="en-CA" smtClean="0"/>
              <a:t>2022-09-22</a:t>
            </a:fld>
            <a:endParaRPr lang="en-CA"/>
          </a:p>
        </p:txBody>
      </p:sp>
      <p:sp>
        <p:nvSpPr>
          <p:cNvPr id="5" name="Footer Placeholder 4"/>
          <p:cNvSpPr>
            <a:spLocks noGrp="1"/>
          </p:cNvSpPr>
          <p:nvPr>
            <p:ph type="ftr" sz="quarter" idx="11"/>
          </p:nvPr>
        </p:nvSpPr>
        <p:spPr/>
        <p:txBody>
          <a:bodyPr/>
          <a:lstStyle/>
          <a:p>
            <a:r>
              <a:rPr lang="en-CA"/>
              <a:t>v20181217</a:t>
            </a:r>
          </a:p>
        </p:txBody>
      </p:sp>
      <p:sp>
        <p:nvSpPr>
          <p:cNvPr id="6" name="Slide Number Placeholder 5"/>
          <p:cNvSpPr>
            <a:spLocks noGrp="1"/>
          </p:cNvSpPr>
          <p:nvPr>
            <p:ph type="sldNum" sz="quarter" idx="12"/>
          </p:nvPr>
        </p:nvSpPr>
        <p:spPr/>
        <p:txBody>
          <a:bodyPr/>
          <a:lstStyle/>
          <a:p>
            <a:fld id="{62E2E063-6E88-4DD1-9791-6DD772F36931}" type="slidenum">
              <a:rPr lang="en-CA" smtClean="0"/>
              <a:t>‹#›</a:t>
            </a:fld>
            <a:endParaRPr lang="en-CA"/>
          </a:p>
        </p:txBody>
      </p:sp>
    </p:spTree>
    <p:extLst>
      <p:ext uri="{BB962C8B-B14F-4D97-AF65-F5344CB8AC3E}">
        <p14:creationId xmlns:p14="http://schemas.microsoft.com/office/powerpoint/2010/main" val="529554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D8898C13-2D0A-4AE9-9132-C2FE59CF0504}" type="datetime1">
              <a:rPr lang="en-CA" smtClean="0"/>
              <a:t>2022-09-22</a:t>
            </a:fld>
            <a:endParaRPr lang="en-CA"/>
          </a:p>
        </p:txBody>
      </p:sp>
      <p:sp>
        <p:nvSpPr>
          <p:cNvPr id="5" name="Footer Placeholder 4"/>
          <p:cNvSpPr>
            <a:spLocks noGrp="1"/>
          </p:cNvSpPr>
          <p:nvPr>
            <p:ph type="ftr" sz="quarter" idx="11"/>
          </p:nvPr>
        </p:nvSpPr>
        <p:spPr/>
        <p:txBody>
          <a:bodyPr/>
          <a:lstStyle/>
          <a:p>
            <a:r>
              <a:rPr lang="en-CA"/>
              <a:t>v20181217</a:t>
            </a:r>
          </a:p>
        </p:txBody>
      </p:sp>
      <p:sp>
        <p:nvSpPr>
          <p:cNvPr id="6" name="Slide Number Placeholder 5"/>
          <p:cNvSpPr>
            <a:spLocks noGrp="1"/>
          </p:cNvSpPr>
          <p:nvPr>
            <p:ph type="sldNum" sz="quarter" idx="12"/>
          </p:nvPr>
        </p:nvSpPr>
        <p:spPr/>
        <p:txBody>
          <a:bodyPr/>
          <a:lstStyle/>
          <a:p>
            <a:fld id="{62E2E063-6E88-4DD1-9791-6DD772F36931}" type="slidenum">
              <a:rPr lang="en-CA" smtClean="0"/>
              <a:t>‹#›</a:t>
            </a:fld>
            <a:endParaRPr lang="en-CA"/>
          </a:p>
        </p:txBody>
      </p:sp>
    </p:spTree>
    <p:extLst>
      <p:ext uri="{BB962C8B-B14F-4D97-AF65-F5344CB8AC3E}">
        <p14:creationId xmlns:p14="http://schemas.microsoft.com/office/powerpoint/2010/main" val="288649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811DEA6A-B37A-4B9E-9CA2-83F9C3715C1B}" type="datetime1">
              <a:rPr lang="en-CA" smtClean="0"/>
              <a:t>2022-09-22</a:t>
            </a:fld>
            <a:endParaRPr lang="en-CA"/>
          </a:p>
        </p:txBody>
      </p:sp>
      <p:sp>
        <p:nvSpPr>
          <p:cNvPr id="5" name="Footer Placeholder 4"/>
          <p:cNvSpPr>
            <a:spLocks noGrp="1"/>
          </p:cNvSpPr>
          <p:nvPr>
            <p:ph type="ftr" sz="quarter" idx="11"/>
          </p:nvPr>
        </p:nvSpPr>
        <p:spPr/>
        <p:txBody>
          <a:bodyPr/>
          <a:lstStyle/>
          <a:p>
            <a:r>
              <a:rPr lang="en-CA"/>
              <a:t>v20181217</a:t>
            </a:r>
          </a:p>
        </p:txBody>
      </p:sp>
      <p:sp>
        <p:nvSpPr>
          <p:cNvPr id="6" name="Slide Number Placeholder 5"/>
          <p:cNvSpPr>
            <a:spLocks noGrp="1"/>
          </p:cNvSpPr>
          <p:nvPr>
            <p:ph type="sldNum" sz="quarter" idx="12"/>
          </p:nvPr>
        </p:nvSpPr>
        <p:spPr/>
        <p:txBody>
          <a:bodyPr/>
          <a:lstStyle/>
          <a:p>
            <a:fld id="{62E2E063-6E88-4DD1-9791-6DD772F36931}" type="slidenum">
              <a:rPr lang="en-CA" smtClean="0"/>
              <a:t>‹#›</a:t>
            </a:fld>
            <a:endParaRPr lang="en-CA"/>
          </a:p>
        </p:txBody>
      </p:sp>
    </p:spTree>
    <p:extLst>
      <p:ext uri="{BB962C8B-B14F-4D97-AF65-F5344CB8AC3E}">
        <p14:creationId xmlns:p14="http://schemas.microsoft.com/office/powerpoint/2010/main" val="261377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2341849" cy="1325563"/>
          </a:xfrm>
        </p:spPr>
        <p:txBody>
          <a:bodyPr>
            <a:normAutofit/>
          </a:bodyPr>
          <a:lstStyle>
            <a:lvl1pPr>
              <a:defRPr sz="2800">
                <a:latin typeface="Gotham Rounded Bold" pitchFamily="50" charset="0"/>
              </a:defRPr>
            </a:lvl1pPr>
          </a:lstStyle>
          <a:p>
            <a:r>
              <a:rPr lang="en-US"/>
              <a:t>Title</a:t>
            </a:r>
            <a:endParaRPr lang="en-CA"/>
          </a:p>
        </p:txBody>
      </p:sp>
      <p:sp>
        <p:nvSpPr>
          <p:cNvPr id="3" name="Content Placeholder 2"/>
          <p:cNvSpPr>
            <a:spLocks noGrp="1"/>
          </p:cNvSpPr>
          <p:nvPr>
            <p:ph idx="1"/>
          </p:nvPr>
        </p:nvSpPr>
        <p:spPr/>
        <p:txBody>
          <a:bodyPr/>
          <a:lstStyle>
            <a:lvl1pPr>
              <a:defRPr>
                <a:latin typeface="Gotham Rounded Book" pitchFamily="50" charset="0"/>
              </a:defRPr>
            </a:lvl1pPr>
            <a:lvl2pPr>
              <a:defRPr>
                <a:latin typeface="Gotham Rounded Book" pitchFamily="50" charset="0"/>
              </a:defRPr>
            </a:lvl2pPr>
            <a:lvl3pPr>
              <a:defRPr>
                <a:latin typeface="Gotham Rounded Book" pitchFamily="50" charset="0"/>
              </a:defRPr>
            </a:lvl3pPr>
            <a:lvl4pPr>
              <a:defRPr>
                <a:latin typeface="Gotham Rounded Book" pitchFamily="50" charset="0"/>
              </a:defRPr>
            </a:lvl4pPr>
            <a:lvl5pPr>
              <a:defRPr>
                <a:latin typeface="Gotham Rounded Book"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41DFB52-F58D-4673-8397-FD948FCE01B7}" type="datetime1">
              <a:rPr lang="en-CA" smtClean="0"/>
              <a:t>2022-09-22</a:t>
            </a:fld>
            <a:endParaRPr lang="en-CA"/>
          </a:p>
        </p:txBody>
      </p:sp>
      <p:sp>
        <p:nvSpPr>
          <p:cNvPr id="5" name="Footer Placeholder 4"/>
          <p:cNvSpPr>
            <a:spLocks noGrp="1"/>
          </p:cNvSpPr>
          <p:nvPr>
            <p:ph type="ftr" sz="quarter" idx="11"/>
          </p:nvPr>
        </p:nvSpPr>
        <p:spPr/>
        <p:txBody>
          <a:bodyPr/>
          <a:lstStyle/>
          <a:p>
            <a:r>
              <a:rPr lang="en-CA"/>
              <a:t>v20181217</a:t>
            </a:r>
          </a:p>
        </p:txBody>
      </p:sp>
      <p:sp>
        <p:nvSpPr>
          <p:cNvPr id="6" name="Slide Number Placeholder 5"/>
          <p:cNvSpPr>
            <a:spLocks noGrp="1"/>
          </p:cNvSpPr>
          <p:nvPr>
            <p:ph type="sldNum" sz="quarter" idx="12"/>
          </p:nvPr>
        </p:nvSpPr>
        <p:spPr/>
        <p:txBody>
          <a:bodyPr/>
          <a:lstStyle/>
          <a:p>
            <a:fld id="{62E2E063-6E88-4DD1-9791-6DD772F36931}" type="slidenum">
              <a:rPr lang="en-CA" smtClean="0"/>
              <a:t>‹#›</a:t>
            </a:fld>
            <a:endParaRPr lang="en-CA"/>
          </a:p>
        </p:txBody>
      </p:sp>
      <p:grpSp>
        <p:nvGrpSpPr>
          <p:cNvPr id="7" name="Group 6"/>
          <p:cNvGrpSpPr/>
          <p:nvPr userDrawn="1"/>
        </p:nvGrpSpPr>
        <p:grpSpPr>
          <a:xfrm>
            <a:off x="3314700" y="1028701"/>
            <a:ext cx="7904448" cy="5216524"/>
            <a:chOff x="2635970" y="1028701"/>
            <a:chExt cx="7904448" cy="5216524"/>
          </a:xfrm>
        </p:grpSpPr>
        <p:cxnSp>
          <p:nvCxnSpPr>
            <p:cNvPr id="8" name="Straight Connector 7"/>
            <p:cNvCxnSpPr/>
            <p:nvPr/>
          </p:nvCxnSpPr>
          <p:spPr>
            <a:xfrm>
              <a:off x="2635970" y="1028701"/>
              <a:ext cx="7904448" cy="2077"/>
            </a:xfrm>
            <a:prstGeom prst="line">
              <a:avLst/>
            </a:prstGeom>
            <a:ln w="28575">
              <a:solidFill>
                <a:srgbClr val="FFCD4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0540418" y="1028701"/>
              <a:ext cx="0" cy="5216524"/>
            </a:xfrm>
            <a:prstGeom prst="line">
              <a:avLst/>
            </a:prstGeom>
            <a:ln w="28575">
              <a:solidFill>
                <a:srgbClr val="FFCD41"/>
              </a:solidFill>
            </a:ln>
          </p:spPr>
          <p:style>
            <a:lnRef idx="1">
              <a:schemeClr val="accent1"/>
            </a:lnRef>
            <a:fillRef idx="0">
              <a:schemeClr val="accent1"/>
            </a:fillRef>
            <a:effectRef idx="0">
              <a:schemeClr val="accent1"/>
            </a:effectRef>
            <a:fontRef idx="minor">
              <a:schemeClr val="tx1"/>
            </a:fontRef>
          </p:style>
        </p:cxnSp>
      </p:grpSp>
      <p:pic>
        <p:nvPicPr>
          <p:cNvPr id="10" name="Content Placeholder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99833" y="5191653"/>
            <a:ext cx="933328" cy="1053572"/>
          </a:xfrm>
          <a:prstGeom prst="rect">
            <a:avLst/>
          </a:prstGeom>
        </p:spPr>
      </p:pic>
    </p:spTree>
    <p:extLst>
      <p:ext uri="{BB962C8B-B14F-4D97-AF65-F5344CB8AC3E}">
        <p14:creationId xmlns:p14="http://schemas.microsoft.com/office/powerpoint/2010/main" val="102215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44EC3E-F8CD-47C7-8CC0-B01167C64225}" type="datetime1">
              <a:rPr lang="en-CA" smtClean="0"/>
              <a:t>2022-09-22</a:t>
            </a:fld>
            <a:endParaRPr lang="en-CA"/>
          </a:p>
        </p:txBody>
      </p:sp>
      <p:sp>
        <p:nvSpPr>
          <p:cNvPr id="5" name="Footer Placeholder 4"/>
          <p:cNvSpPr>
            <a:spLocks noGrp="1"/>
          </p:cNvSpPr>
          <p:nvPr>
            <p:ph type="ftr" sz="quarter" idx="11"/>
          </p:nvPr>
        </p:nvSpPr>
        <p:spPr/>
        <p:txBody>
          <a:bodyPr/>
          <a:lstStyle/>
          <a:p>
            <a:r>
              <a:rPr lang="en-CA"/>
              <a:t>v20181217</a:t>
            </a:r>
          </a:p>
        </p:txBody>
      </p:sp>
      <p:sp>
        <p:nvSpPr>
          <p:cNvPr id="6" name="Slide Number Placeholder 5"/>
          <p:cNvSpPr>
            <a:spLocks noGrp="1"/>
          </p:cNvSpPr>
          <p:nvPr>
            <p:ph type="sldNum" sz="quarter" idx="12"/>
          </p:nvPr>
        </p:nvSpPr>
        <p:spPr/>
        <p:txBody>
          <a:bodyPr/>
          <a:lstStyle/>
          <a:p>
            <a:fld id="{62E2E063-6E88-4DD1-9791-6DD772F36931}" type="slidenum">
              <a:rPr lang="en-CA" smtClean="0"/>
              <a:t>‹#›</a:t>
            </a:fld>
            <a:endParaRPr lang="en-CA"/>
          </a:p>
        </p:txBody>
      </p:sp>
    </p:spTree>
    <p:extLst>
      <p:ext uri="{BB962C8B-B14F-4D97-AF65-F5344CB8AC3E}">
        <p14:creationId xmlns:p14="http://schemas.microsoft.com/office/powerpoint/2010/main" val="123036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C8B88833-050B-4B27-9D28-487C68CD3915}" type="datetime1">
              <a:rPr lang="en-CA" smtClean="0"/>
              <a:t>2022-09-22</a:t>
            </a:fld>
            <a:endParaRPr lang="en-CA"/>
          </a:p>
        </p:txBody>
      </p:sp>
      <p:sp>
        <p:nvSpPr>
          <p:cNvPr id="6" name="Footer Placeholder 5"/>
          <p:cNvSpPr>
            <a:spLocks noGrp="1"/>
          </p:cNvSpPr>
          <p:nvPr>
            <p:ph type="ftr" sz="quarter" idx="11"/>
          </p:nvPr>
        </p:nvSpPr>
        <p:spPr/>
        <p:txBody>
          <a:bodyPr/>
          <a:lstStyle/>
          <a:p>
            <a:r>
              <a:rPr lang="en-CA"/>
              <a:t>v20181217</a:t>
            </a:r>
          </a:p>
        </p:txBody>
      </p:sp>
      <p:sp>
        <p:nvSpPr>
          <p:cNvPr id="7" name="Slide Number Placeholder 6"/>
          <p:cNvSpPr>
            <a:spLocks noGrp="1"/>
          </p:cNvSpPr>
          <p:nvPr>
            <p:ph type="sldNum" sz="quarter" idx="12"/>
          </p:nvPr>
        </p:nvSpPr>
        <p:spPr/>
        <p:txBody>
          <a:bodyPr/>
          <a:lstStyle/>
          <a:p>
            <a:fld id="{62E2E063-6E88-4DD1-9791-6DD772F36931}" type="slidenum">
              <a:rPr lang="en-CA" smtClean="0"/>
              <a:t>‹#›</a:t>
            </a:fld>
            <a:endParaRPr lang="en-CA"/>
          </a:p>
        </p:txBody>
      </p:sp>
      <p:grpSp>
        <p:nvGrpSpPr>
          <p:cNvPr id="8" name="Group 7"/>
          <p:cNvGrpSpPr/>
          <p:nvPr userDrawn="1"/>
        </p:nvGrpSpPr>
        <p:grpSpPr>
          <a:xfrm>
            <a:off x="3314700" y="1028701"/>
            <a:ext cx="7904448" cy="5216524"/>
            <a:chOff x="2635970" y="1028701"/>
            <a:chExt cx="7904448" cy="5216524"/>
          </a:xfrm>
        </p:grpSpPr>
        <p:cxnSp>
          <p:nvCxnSpPr>
            <p:cNvPr id="9" name="Straight Connector 8"/>
            <p:cNvCxnSpPr/>
            <p:nvPr/>
          </p:nvCxnSpPr>
          <p:spPr>
            <a:xfrm>
              <a:off x="2635970" y="1028701"/>
              <a:ext cx="7904448" cy="2077"/>
            </a:xfrm>
            <a:prstGeom prst="line">
              <a:avLst/>
            </a:prstGeom>
            <a:ln w="28575">
              <a:solidFill>
                <a:srgbClr val="FFCD4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540418" y="1028701"/>
              <a:ext cx="0" cy="5216524"/>
            </a:xfrm>
            <a:prstGeom prst="line">
              <a:avLst/>
            </a:prstGeom>
            <a:ln w="28575">
              <a:solidFill>
                <a:srgbClr val="FFCD41"/>
              </a:solidFill>
            </a:ln>
          </p:spPr>
          <p:style>
            <a:lnRef idx="1">
              <a:schemeClr val="accent1"/>
            </a:lnRef>
            <a:fillRef idx="0">
              <a:schemeClr val="accent1"/>
            </a:fillRef>
            <a:effectRef idx="0">
              <a:schemeClr val="accent1"/>
            </a:effectRef>
            <a:fontRef idx="minor">
              <a:schemeClr val="tx1"/>
            </a:fontRef>
          </p:style>
        </p:cxnSp>
      </p:grpSp>
      <p:pic>
        <p:nvPicPr>
          <p:cNvPr id="11" name="Content Placeholder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99833" y="5191653"/>
            <a:ext cx="933328" cy="1053572"/>
          </a:xfrm>
          <a:prstGeom prst="rect">
            <a:avLst/>
          </a:prstGeom>
        </p:spPr>
      </p:pic>
    </p:spTree>
    <p:extLst>
      <p:ext uri="{BB962C8B-B14F-4D97-AF65-F5344CB8AC3E}">
        <p14:creationId xmlns:p14="http://schemas.microsoft.com/office/powerpoint/2010/main" val="236525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4316A621-F18F-41DF-8D8D-A0BF483BE2E3}" type="datetime1">
              <a:rPr lang="en-CA" smtClean="0"/>
              <a:t>2022-09-22</a:t>
            </a:fld>
            <a:endParaRPr lang="en-CA"/>
          </a:p>
        </p:txBody>
      </p:sp>
      <p:sp>
        <p:nvSpPr>
          <p:cNvPr id="8" name="Footer Placeholder 7"/>
          <p:cNvSpPr>
            <a:spLocks noGrp="1"/>
          </p:cNvSpPr>
          <p:nvPr>
            <p:ph type="ftr" sz="quarter" idx="11"/>
          </p:nvPr>
        </p:nvSpPr>
        <p:spPr/>
        <p:txBody>
          <a:bodyPr/>
          <a:lstStyle/>
          <a:p>
            <a:r>
              <a:rPr lang="en-CA"/>
              <a:t>v20181217</a:t>
            </a:r>
          </a:p>
        </p:txBody>
      </p:sp>
      <p:sp>
        <p:nvSpPr>
          <p:cNvPr id="9" name="Slide Number Placeholder 8"/>
          <p:cNvSpPr>
            <a:spLocks noGrp="1"/>
          </p:cNvSpPr>
          <p:nvPr>
            <p:ph type="sldNum" sz="quarter" idx="12"/>
          </p:nvPr>
        </p:nvSpPr>
        <p:spPr/>
        <p:txBody>
          <a:bodyPr/>
          <a:lstStyle/>
          <a:p>
            <a:fld id="{62E2E063-6E88-4DD1-9791-6DD772F36931}" type="slidenum">
              <a:rPr lang="en-CA" smtClean="0"/>
              <a:t>‹#›</a:t>
            </a:fld>
            <a:endParaRPr lang="en-CA"/>
          </a:p>
        </p:txBody>
      </p:sp>
    </p:spTree>
    <p:extLst>
      <p:ext uri="{BB962C8B-B14F-4D97-AF65-F5344CB8AC3E}">
        <p14:creationId xmlns:p14="http://schemas.microsoft.com/office/powerpoint/2010/main" val="169595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93069E1F-9AB9-4A85-AE31-7140C7E184CF}" type="datetime1">
              <a:rPr lang="en-CA" smtClean="0"/>
              <a:t>2022-09-22</a:t>
            </a:fld>
            <a:endParaRPr lang="en-CA"/>
          </a:p>
        </p:txBody>
      </p:sp>
      <p:sp>
        <p:nvSpPr>
          <p:cNvPr id="4" name="Footer Placeholder 3"/>
          <p:cNvSpPr>
            <a:spLocks noGrp="1"/>
          </p:cNvSpPr>
          <p:nvPr>
            <p:ph type="ftr" sz="quarter" idx="11"/>
          </p:nvPr>
        </p:nvSpPr>
        <p:spPr/>
        <p:txBody>
          <a:bodyPr/>
          <a:lstStyle/>
          <a:p>
            <a:r>
              <a:rPr lang="en-CA"/>
              <a:t>v20181217</a:t>
            </a:r>
          </a:p>
        </p:txBody>
      </p:sp>
      <p:sp>
        <p:nvSpPr>
          <p:cNvPr id="5" name="Slide Number Placeholder 4"/>
          <p:cNvSpPr>
            <a:spLocks noGrp="1"/>
          </p:cNvSpPr>
          <p:nvPr>
            <p:ph type="sldNum" sz="quarter" idx="12"/>
          </p:nvPr>
        </p:nvSpPr>
        <p:spPr/>
        <p:txBody>
          <a:bodyPr/>
          <a:lstStyle/>
          <a:p>
            <a:fld id="{62E2E063-6E88-4DD1-9791-6DD772F36931}" type="slidenum">
              <a:rPr lang="en-CA" smtClean="0"/>
              <a:t>‹#›</a:t>
            </a:fld>
            <a:endParaRPr lang="en-CA"/>
          </a:p>
        </p:txBody>
      </p:sp>
    </p:spTree>
    <p:extLst>
      <p:ext uri="{BB962C8B-B14F-4D97-AF65-F5344CB8AC3E}">
        <p14:creationId xmlns:p14="http://schemas.microsoft.com/office/powerpoint/2010/main" val="2992077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58D686-88FF-4422-B602-56E61F657EE4}" type="datetime1">
              <a:rPr lang="en-CA" smtClean="0"/>
              <a:t>2022-09-22</a:t>
            </a:fld>
            <a:endParaRPr lang="en-CA"/>
          </a:p>
        </p:txBody>
      </p:sp>
      <p:sp>
        <p:nvSpPr>
          <p:cNvPr id="3" name="Footer Placeholder 2"/>
          <p:cNvSpPr>
            <a:spLocks noGrp="1"/>
          </p:cNvSpPr>
          <p:nvPr>
            <p:ph type="ftr" sz="quarter" idx="11"/>
          </p:nvPr>
        </p:nvSpPr>
        <p:spPr/>
        <p:txBody>
          <a:bodyPr/>
          <a:lstStyle/>
          <a:p>
            <a:r>
              <a:rPr lang="en-CA"/>
              <a:t>v20181217</a:t>
            </a:r>
          </a:p>
        </p:txBody>
      </p:sp>
      <p:sp>
        <p:nvSpPr>
          <p:cNvPr id="4" name="Slide Number Placeholder 3"/>
          <p:cNvSpPr>
            <a:spLocks noGrp="1"/>
          </p:cNvSpPr>
          <p:nvPr>
            <p:ph type="sldNum" sz="quarter" idx="12"/>
          </p:nvPr>
        </p:nvSpPr>
        <p:spPr/>
        <p:txBody>
          <a:bodyPr/>
          <a:lstStyle/>
          <a:p>
            <a:fld id="{62E2E063-6E88-4DD1-9791-6DD772F36931}" type="slidenum">
              <a:rPr lang="en-CA" smtClean="0"/>
              <a:t>‹#›</a:t>
            </a:fld>
            <a:endParaRPr lang="en-CA"/>
          </a:p>
        </p:txBody>
      </p:sp>
    </p:spTree>
    <p:extLst>
      <p:ext uri="{BB962C8B-B14F-4D97-AF65-F5344CB8AC3E}">
        <p14:creationId xmlns:p14="http://schemas.microsoft.com/office/powerpoint/2010/main" val="161105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0169E0-4286-4773-A8BB-A6F4649EE634}" type="datetime1">
              <a:rPr lang="en-CA" smtClean="0"/>
              <a:t>2022-09-22</a:t>
            </a:fld>
            <a:endParaRPr lang="en-CA"/>
          </a:p>
        </p:txBody>
      </p:sp>
      <p:sp>
        <p:nvSpPr>
          <p:cNvPr id="6" name="Footer Placeholder 5"/>
          <p:cNvSpPr>
            <a:spLocks noGrp="1"/>
          </p:cNvSpPr>
          <p:nvPr>
            <p:ph type="ftr" sz="quarter" idx="11"/>
          </p:nvPr>
        </p:nvSpPr>
        <p:spPr/>
        <p:txBody>
          <a:bodyPr/>
          <a:lstStyle/>
          <a:p>
            <a:r>
              <a:rPr lang="en-CA"/>
              <a:t>v20181217</a:t>
            </a:r>
          </a:p>
        </p:txBody>
      </p:sp>
      <p:sp>
        <p:nvSpPr>
          <p:cNvPr id="7" name="Slide Number Placeholder 6"/>
          <p:cNvSpPr>
            <a:spLocks noGrp="1"/>
          </p:cNvSpPr>
          <p:nvPr>
            <p:ph type="sldNum" sz="quarter" idx="12"/>
          </p:nvPr>
        </p:nvSpPr>
        <p:spPr/>
        <p:txBody>
          <a:bodyPr/>
          <a:lstStyle/>
          <a:p>
            <a:fld id="{62E2E063-6E88-4DD1-9791-6DD772F36931}" type="slidenum">
              <a:rPr lang="en-CA" smtClean="0"/>
              <a:t>‹#›</a:t>
            </a:fld>
            <a:endParaRPr lang="en-CA"/>
          </a:p>
        </p:txBody>
      </p:sp>
    </p:spTree>
    <p:extLst>
      <p:ext uri="{BB962C8B-B14F-4D97-AF65-F5344CB8AC3E}">
        <p14:creationId xmlns:p14="http://schemas.microsoft.com/office/powerpoint/2010/main" val="816512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700069-AB15-4488-BE7B-A5CD6AF31F51}" type="datetime1">
              <a:rPr lang="en-CA" smtClean="0"/>
              <a:t>2022-09-22</a:t>
            </a:fld>
            <a:endParaRPr lang="en-CA"/>
          </a:p>
        </p:txBody>
      </p:sp>
      <p:sp>
        <p:nvSpPr>
          <p:cNvPr id="6" name="Footer Placeholder 5"/>
          <p:cNvSpPr>
            <a:spLocks noGrp="1"/>
          </p:cNvSpPr>
          <p:nvPr>
            <p:ph type="ftr" sz="quarter" idx="11"/>
          </p:nvPr>
        </p:nvSpPr>
        <p:spPr/>
        <p:txBody>
          <a:bodyPr/>
          <a:lstStyle/>
          <a:p>
            <a:r>
              <a:rPr lang="en-CA"/>
              <a:t>v20181217</a:t>
            </a:r>
          </a:p>
        </p:txBody>
      </p:sp>
      <p:sp>
        <p:nvSpPr>
          <p:cNvPr id="7" name="Slide Number Placeholder 6"/>
          <p:cNvSpPr>
            <a:spLocks noGrp="1"/>
          </p:cNvSpPr>
          <p:nvPr>
            <p:ph type="sldNum" sz="quarter" idx="12"/>
          </p:nvPr>
        </p:nvSpPr>
        <p:spPr/>
        <p:txBody>
          <a:bodyPr/>
          <a:lstStyle/>
          <a:p>
            <a:fld id="{62E2E063-6E88-4DD1-9791-6DD772F36931}" type="slidenum">
              <a:rPr lang="en-CA" smtClean="0"/>
              <a:t>‹#›</a:t>
            </a:fld>
            <a:endParaRPr lang="en-CA"/>
          </a:p>
        </p:txBody>
      </p:sp>
    </p:spTree>
    <p:extLst>
      <p:ext uri="{BB962C8B-B14F-4D97-AF65-F5344CB8AC3E}">
        <p14:creationId xmlns:p14="http://schemas.microsoft.com/office/powerpoint/2010/main" val="320262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21D1E0-6091-4420-9D4C-A835AB6B2F48}" type="datetime1">
              <a:rPr lang="en-CA" smtClean="0"/>
              <a:t>2022-09-22</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CA"/>
              <a:t>v20181217</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E2E063-6E88-4DD1-9791-6DD772F36931}" type="slidenum">
              <a:rPr lang="en-CA" smtClean="0"/>
              <a:t>‹#›</a:t>
            </a:fld>
            <a:endParaRPr lang="en-CA"/>
          </a:p>
        </p:txBody>
      </p:sp>
    </p:spTree>
    <p:extLst>
      <p:ext uri="{BB962C8B-B14F-4D97-AF65-F5344CB8AC3E}">
        <p14:creationId xmlns:p14="http://schemas.microsoft.com/office/powerpoint/2010/main" val="21476815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92076" y="2231945"/>
            <a:ext cx="8199394" cy="2387600"/>
          </a:xfrm>
        </p:spPr>
        <p:txBody>
          <a:bodyPr/>
          <a:lstStyle/>
          <a:p>
            <a:pPr algn="l"/>
            <a:r>
              <a:rPr lang="en-US" dirty="0">
                <a:latin typeface="Gotham Rounded Bold"/>
              </a:rPr>
              <a:t>Principles of Democracy</a:t>
            </a:r>
            <a:endParaRPr lang="en-US" dirty="0"/>
          </a:p>
        </p:txBody>
      </p:sp>
      <p:cxnSp>
        <p:nvCxnSpPr>
          <p:cNvPr id="7" name="Straight Connector 6">
            <a:extLst>
              <a:ext uri="{C183D7F6-B498-43B3-948B-1728B52AA6E4}">
                <adec:decorative xmlns:adec="http://schemas.microsoft.com/office/drawing/2017/decorative" val="1"/>
              </a:ext>
            </a:extLst>
          </p:cNvPr>
          <p:cNvCxnSpPr/>
          <p:nvPr/>
        </p:nvCxnSpPr>
        <p:spPr>
          <a:xfrm>
            <a:off x="3468671" y="1321815"/>
            <a:ext cx="0" cy="4554537"/>
          </a:xfrm>
          <a:prstGeom prst="line">
            <a:avLst/>
          </a:prstGeom>
          <a:ln w="28575">
            <a:solidFill>
              <a:srgbClr val="FFCD41"/>
            </a:solidFill>
          </a:ln>
        </p:spPr>
        <p:style>
          <a:lnRef idx="1">
            <a:schemeClr val="accent1"/>
          </a:lnRef>
          <a:fillRef idx="0">
            <a:schemeClr val="accent1"/>
          </a:fillRef>
          <a:effectRef idx="0">
            <a:schemeClr val="accent1"/>
          </a:effectRef>
          <a:fontRef idx="minor">
            <a:schemeClr val="tx1"/>
          </a:fontRef>
        </p:style>
      </p:cxnSp>
      <p:pic>
        <p:nvPicPr>
          <p:cNvPr id="8" name="Picture 7" descr="Brandmark of Elections Ontario "/>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859959" y="1911822"/>
            <a:ext cx="2498089" cy="711231"/>
          </a:xfrm>
          <a:prstGeom prst="rect">
            <a:avLst/>
          </a:prstGeom>
        </p:spPr>
      </p:pic>
    </p:spTree>
    <p:extLst>
      <p:ext uri="{BB962C8B-B14F-4D97-AF65-F5344CB8AC3E}">
        <p14:creationId xmlns:p14="http://schemas.microsoft.com/office/powerpoint/2010/main" val="58616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C183D7F6-B498-43B3-948B-1728B52AA6E4}">
                <adec:decorative xmlns:adec="http://schemas.microsoft.com/office/drawing/2017/decorative" val="1"/>
              </a:ext>
            </a:extLst>
          </p:cNvPr>
          <p:cNvCxnSpPr/>
          <p:nvPr/>
        </p:nvCxnSpPr>
        <p:spPr>
          <a:xfrm>
            <a:off x="3468671" y="1321815"/>
            <a:ext cx="0" cy="4554537"/>
          </a:xfrm>
          <a:prstGeom prst="line">
            <a:avLst/>
          </a:prstGeom>
          <a:ln w="28575">
            <a:solidFill>
              <a:srgbClr val="FFCD4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C6B5BEF2-F21B-9543-7F3E-164A7FB42CBE}"/>
              </a:ext>
            </a:extLst>
          </p:cNvPr>
          <p:cNvSpPr>
            <a:spLocks noGrp="1"/>
          </p:cNvSpPr>
          <p:nvPr>
            <p:ph type="ctrTitle"/>
          </p:nvPr>
        </p:nvSpPr>
        <p:spPr>
          <a:xfrm>
            <a:off x="1896534" y="277509"/>
            <a:ext cx="9144000" cy="369332"/>
          </a:xfrm>
        </p:spPr>
        <p:txBody>
          <a:bodyPr>
            <a:normAutofit/>
          </a:bodyPr>
          <a:lstStyle/>
          <a:p>
            <a:r>
              <a:rPr lang="en-CA" sz="600" dirty="0">
                <a:solidFill>
                  <a:schemeClr val="bg1"/>
                </a:solidFill>
              </a:rPr>
              <a:t>Last Page</a:t>
            </a:r>
          </a:p>
        </p:txBody>
      </p:sp>
      <p:pic>
        <p:nvPicPr>
          <p:cNvPr id="8" name="Picture 7" descr="Brandmark of Elections Ontario "/>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859959" y="1911822"/>
            <a:ext cx="2498089" cy="711231"/>
          </a:xfrm>
          <a:prstGeom prst="rect">
            <a:avLst/>
          </a:prstGeom>
        </p:spPr>
      </p:pic>
      <p:sp>
        <p:nvSpPr>
          <p:cNvPr id="2" name="TextBox 1">
            <a:extLst>
              <a:ext uri="{FF2B5EF4-FFF2-40B4-BE49-F238E27FC236}">
                <a16:creationId xmlns:a16="http://schemas.microsoft.com/office/drawing/2014/main" id="{CDDA9282-A4F8-0D28-AA34-CC1CF5040186}"/>
              </a:ext>
            </a:extLst>
          </p:cNvPr>
          <p:cNvSpPr txBox="1"/>
          <p:nvPr/>
        </p:nvSpPr>
        <p:spPr>
          <a:xfrm>
            <a:off x="4961238" y="6299885"/>
            <a:ext cx="72325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dirty="0"/>
              <a:t>All images in this slide deck are licensed through Creative Commons.</a:t>
            </a:r>
            <a:endParaRPr lang="en-US" dirty="0">
              <a:cs typeface="Calibri"/>
            </a:endParaRPr>
          </a:p>
        </p:txBody>
      </p:sp>
    </p:spTree>
    <p:extLst>
      <p:ext uri="{BB962C8B-B14F-4D97-AF65-F5344CB8AC3E}">
        <p14:creationId xmlns:p14="http://schemas.microsoft.com/office/powerpoint/2010/main" val="147209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4762" y="2633249"/>
            <a:ext cx="5977980" cy="1325563"/>
          </a:xfrm>
        </p:spPr>
        <p:txBody>
          <a:bodyPr>
            <a:normAutofit fontScale="90000"/>
          </a:bodyPr>
          <a:lstStyle/>
          <a:p>
            <a:r>
              <a:rPr lang="en-US" sz="4400" b="1" dirty="0" err="1">
                <a:latin typeface="Gotham Rounded Bold"/>
              </a:rPr>
              <a:t>De·moc·ra·cy</a:t>
            </a:r>
            <a:br>
              <a:rPr lang="en-US" sz="4400" b="1" dirty="0">
                <a:latin typeface="Gotham Rounded Bold"/>
              </a:rPr>
            </a:br>
            <a:r>
              <a:rPr lang="en-US" sz="3200" i="1" dirty="0">
                <a:latin typeface="Gotham Rounded Bold"/>
              </a:rPr>
              <a:t>a system of government by the whole population or all the eligible members of a state, typically through elected representatives.</a:t>
            </a:r>
            <a:endParaRPr lang="en-US" sz="3200" i="1" dirty="0"/>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62E2E063-6E88-4DD1-9791-6DD772F36931}" type="slidenum">
              <a:rPr lang="en-CA" smtClean="0"/>
              <a:t>2</a:t>
            </a:fld>
            <a:endParaRPr lang="en-CA"/>
          </a:p>
        </p:txBody>
      </p:sp>
      <p:cxnSp>
        <p:nvCxnSpPr>
          <p:cNvPr id="7" name="Straight Connector 6">
            <a:extLst>
              <a:ext uri="{C183D7F6-B498-43B3-948B-1728B52AA6E4}">
                <adec:decorative xmlns:adec="http://schemas.microsoft.com/office/drawing/2017/decorative" val="1"/>
              </a:ext>
            </a:extLst>
          </p:cNvPr>
          <p:cNvCxnSpPr/>
          <p:nvPr/>
        </p:nvCxnSpPr>
        <p:spPr>
          <a:xfrm flipV="1">
            <a:off x="3314700" y="1027907"/>
            <a:ext cx="7717367" cy="793"/>
          </a:xfrm>
          <a:prstGeom prst="line">
            <a:avLst/>
          </a:prstGeom>
          <a:ln w="28575">
            <a:solidFill>
              <a:srgbClr val="FFCD41"/>
            </a:solidFill>
          </a:ln>
        </p:spPr>
        <p:style>
          <a:lnRef idx="1">
            <a:schemeClr val="accent1"/>
          </a:lnRef>
          <a:fillRef idx="0">
            <a:schemeClr val="accent1"/>
          </a:fillRef>
          <a:effectRef idx="0">
            <a:schemeClr val="accent1"/>
          </a:effectRef>
          <a:fontRef idx="minor">
            <a:schemeClr val="tx1"/>
          </a:fontRef>
        </p:style>
      </p:cxnSp>
      <p:pic>
        <p:nvPicPr>
          <p:cNvPr id="10" name="Content Placeholder 11">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833" y="5191653"/>
            <a:ext cx="933328" cy="1053572"/>
          </a:xfrm>
          <a:prstGeom prst="rect">
            <a:avLst/>
          </a:prstGeom>
        </p:spPr>
      </p:pic>
      <p:sp>
        <p:nvSpPr>
          <p:cNvPr id="8" name="Oval 7">
            <a:extLst>
              <a:ext uri="{FF2B5EF4-FFF2-40B4-BE49-F238E27FC236}">
                <a16:creationId xmlns:a16="http://schemas.microsoft.com/office/drawing/2014/main" id="{7F44F527-6D3C-4D7C-BAD1-42D55C147784}"/>
              </a:ext>
              <a:ext uri="{C183D7F6-B498-43B3-948B-1728B52AA6E4}">
                <adec:decorative xmlns:adec="http://schemas.microsoft.com/office/drawing/2017/decorative" val="1"/>
              </a:ext>
            </a:extLst>
          </p:cNvPr>
          <p:cNvSpPr/>
          <p:nvPr/>
        </p:nvSpPr>
        <p:spPr>
          <a:xfrm>
            <a:off x="2083340" y="2342441"/>
            <a:ext cx="1895272" cy="1895272"/>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algn="ctr"/>
            <a:r>
              <a:rPr lang="en-US" sz="7200" dirty="0">
                <a:latin typeface="Gotham Rounded Bold"/>
              </a:rPr>
              <a:t>?</a:t>
            </a:r>
          </a:p>
        </p:txBody>
      </p:sp>
    </p:spTree>
    <p:extLst>
      <p:ext uri="{BB962C8B-B14F-4D97-AF65-F5344CB8AC3E}">
        <p14:creationId xmlns:p14="http://schemas.microsoft.com/office/powerpoint/2010/main" val="339200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a:extLst>
              <a:ext uri="{FF2B5EF4-FFF2-40B4-BE49-F238E27FC236}">
                <a16:creationId xmlns:a16="http://schemas.microsoft.com/office/drawing/2014/main" id="{FC7972D6-09AA-2287-6F49-E2D16B73572E}"/>
              </a:ext>
              <a:ext uri="{C183D7F6-B498-43B3-948B-1728B52AA6E4}">
                <adec:decorative xmlns:adec="http://schemas.microsoft.com/office/drawing/2017/decorative" val="1"/>
              </a:ext>
            </a:extLst>
          </p:cNvPr>
          <p:cNvPicPr>
            <a:picLocks noChangeAspect="1"/>
          </p:cNvPicPr>
          <p:nvPr/>
        </p:nvPicPr>
        <p:blipFill rotWithShape="1">
          <a:blip r:embed="rId2"/>
          <a:srcRect l="8713" t="9091" r="18319"/>
          <a:stretch/>
        </p:blipFill>
        <p:spPr>
          <a:xfrm>
            <a:off x="3523488" y="10"/>
            <a:ext cx="8668512" cy="6857990"/>
          </a:xfrm>
          <a:prstGeom prst="rect">
            <a:avLst/>
          </a:prstGeom>
        </p:spPr>
      </p:pic>
      <p:sp>
        <p:nvSpPr>
          <p:cNvPr id="37" name="Rectangle 3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550986-3C22-2751-1B13-23371B16FAA7}"/>
              </a:ext>
            </a:extLst>
          </p:cNvPr>
          <p:cNvSpPr>
            <a:spLocks noGrp="1"/>
          </p:cNvSpPr>
          <p:nvPr>
            <p:ph type="title"/>
          </p:nvPr>
        </p:nvSpPr>
        <p:spPr>
          <a:xfrm>
            <a:off x="477981" y="1122363"/>
            <a:ext cx="4351197" cy="3204134"/>
          </a:xfrm>
        </p:spPr>
        <p:txBody>
          <a:bodyPr vert="horz" lIns="91440" tIns="45720" rIns="91440" bIns="45720" rtlCol="0" anchor="b">
            <a:normAutofit/>
          </a:bodyPr>
          <a:lstStyle/>
          <a:p>
            <a:r>
              <a:rPr lang="en-US" sz="4800" dirty="0">
                <a:latin typeface="Gotham Rounded Bold"/>
              </a:rPr>
              <a:t>Common Good</a:t>
            </a:r>
          </a:p>
        </p:txBody>
      </p:sp>
      <p:sp>
        <p:nvSpPr>
          <p:cNvPr id="39" name="Rectangle 3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1" name="Rectangle 4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9518386C-96E7-8415-06A1-7E2ECB0742B1}"/>
              </a:ext>
              <a:ext uri="{C183D7F6-B498-43B3-948B-1728B52AA6E4}">
                <adec:decorative xmlns:adec="http://schemas.microsoft.com/office/drawing/2017/decorative" val="1"/>
              </a:ext>
            </a:extLst>
          </p:cNvPr>
          <p:cNvSpPr>
            <a:spLocks noGrp="1"/>
          </p:cNvSpPr>
          <p:nvPr>
            <p:ph type="dt" sz="half" idx="10"/>
          </p:nvPr>
        </p:nvSpPr>
        <p:spPr>
          <a:xfrm>
            <a:off x="477981" y="6356350"/>
            <a:ext cx="1214339" cy="365125"/>
          </a:xfrm>
        </p:spPr>
        <p:txBody>
          <a:bodyPr vert="horz" lIns="91440" tIns="45720" rIns="91440" bIns="45720" rtlCol="0" anchor="ctr">
            <a:normAutofit/>
          </a:bodyPr>
          <a:lstStyle/>
          <a:p>
            <a:pPr>
              <a:spcAft>
                <a:spcPts val="600"/>
              </a:spcAft>
              <a:defRPr/>
            </a:pPr>
            <a:fld id="{A41DFB52-F58D-4673-8397-FD948FCE01B7}" type="datetime1">
              <a:rPr lang="en-US">
                <a:solidFill>
                  <a:schemeClr val="tx1"/>
                </a:solidFill>
                <a:latin typeface="Calibri" panose="020F0502020204030204"/>
              </a:rPr>
              <a:pPr>
                <a:spcAft>
                  <a:spcPts val="600"/>
                </a:spcAft>
                <a:defRPr/>
              </a:pPr>
              <a:t>9/22/2022</a:t>
            </a:fld>
            <a:endParaRPr lang="en-US">
              <a:solidFill>
                <a:schemeClr val="tx1"/>
              </a:solidFill>
              <a:latin typeface="Calibri" panose="020F0502020204030204"/>
            </a:endParaRPr>
          </a:p>
        </p:txBody>
      </p:sp>
      <p:sp>
        <p:nvSpPr>
          <p:cNvPr id="6" name="Slide Number Placeholder 5">
            <a:extLst>
              <a:ext uri="{FF2B5EF4-FFF2-40B4-BE49-F238E27FC236}">
                <a16:creationId xmlns:a16="http://schemas.microsoft.com/office/drawing/2014/main" id="{3EBBA237-3B1F-489A-3D16-7AF81887F3BE}"/>
              </a:ext>
              <a:ext uri="{C183D7F6-B498-43B3-948B-1728B52AA6E4}">
                <adec:decorative xmlns:adec="http://schemas.microsoft.com/office/drawing/2017/decorative" val="1"/>
              </a:ext>
            </a:extLst>
          </p:cNvPr>
          <p:cNvSpPr>
            <a:spLocks noGrp="1"/>
          </p:cNvSpPr>
          <p:nvPr>
            <p:ph type="sldNum" sz="quarter" idx="12"/>
          </p:nvPr>
        </p:nvSpPr>
        <p:spPr>
          <a:xfrm>
            <a:off x="8970819" y="6356350"/>
            <a:ext cx="2743200" cy="365125"/>
          </a:xfrm>
          <a:prstGeom prst="ellipse">
            <a:avLst/>
          </a:prstGeom>
        </p:spPr>
        <p:txBody>
          <a:bodyPr vert="horz" lIns="91440" tIns="45720" rIns="91440" bIns="45720" rtlCol="0" anchor="ctr">
            <a:normAutofit/>
          </a:bodyPr>
          <a:lstStyle/>
          <a:p>
            <a:pPr>
              <a:lnSpc>
                <a:spcPct val="90000"/>
              </a:lnSpc>
              <a:spcAft>
                <a:spcPts val="600"/>
              </a:spcAft>
              <a:defRPr/>
            </a:pPr>
            <a:fld id="{62E2E063-6E88-4DD1-9791-6DD772F36931}" type="slidenum">
              <a:rPr lang="en-US">
                <a:solidFill>
                  <a:schemeClr val="tx1"/>
                </a:solidFill>
                <a:latin typeface="Calibri" panose="020F0502020204030204"/>
              </a:rPr>
              <a:pPr>
                <a:lnSpc>
                  <a:spcPct val="90000"/>
                </a:lnSpc>
                <a:spcAft>
                  <a:spcPts val="600"/>
                </a:spcAft>
                <a:defRPr/>
              </a:pPr>
              <a:t>3</a:t>
            </a:fld>
            <a:endParaRPr lang="en-US">
              <a:solidFill>
                <a:schemeClr val="tx1"/>
              </a:solidFill>
              <a:latin typeface="Calibri" panose="020F0502020204030204"/>
            </a:endParaRPr>
          </a:p>
        </p:txBody>
      </p:sp>
      <p:sp>
        <p:nvSpPr>
          <p:cNvPr id="8" name="TextBox 7">
            <a:extLst>
              <a:ext uri="{FF2B5EF4-FFF2-40B4-BE49-F238E27FC236}">
                <a16:creationId xmlns:a16="http://schemas.microsoft.com/office/drawing/2014/main" id="{3CAA007E-6695-6FFD-39C8-058511539694}"/>
              </a:ext>
            </a:extLst>
          </p:cNvPr>
          <p:cNvSpPr txBox="1"/>
          <p:nvPr/>
        </p:nvSpPr>
        <p:spPr>
          <a:xfrm>
            <a:off x="480237" y="4768702"/>
            <a:ext cx="397480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otham Rounded Book"/>
              </a:rPr>
              <a:t>Democratic citizens should work together and seek solutions that promote safety, security and happiness for all members.</a:t>
            </a:r>
          </a:p>
        </p:txBody>
      </p:sp>
    </p:spTree>
    <p:extLst>
      <p:ext uri="{BB962C8B-B14F-4D97-AF65-F5344CB8AC3E}">
        <p14:creationId xmlns:p14="http://schemas.microsoft.com/office/powerpoint/2010/main" val="23380584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22EDC09-4139-3042-4F74-0B70A46E261A}"/>
              </a:ext>
            </a:extLst>
          </p:cNvPr>
          <p:cNvSpPr txBox="1">
            <a:spLocks/>
          </p:cNvSpPr>
          <p:nvPr/>
        </p:nvSpPr>
        <p:spPr>
          <a:xfrm>
            <a:off x="523494" y="1313688"/>
            <a:ext cx="3438144" cy="112471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2800" kern="1200">
                <a:solidFill>
                  <a:schemeClr val="tx1"/>
                </a:solidFill>
                <a:latin typeface="Gotham Rounded Bold" pitchFamily="50" charset="0"/>
                <a:ea typeface="+mj-ea"/>
                <a:cs typeface="+mj-cs"/>
              </a:defRPr>
            </a:lvl1pPr>
          </a:lstStyle>
          <a:p>
            <a:r>
              <a:rPr lang="en-US" sz="4400">
                <a:latin typeface="Gotham Rounded Bold"/>
              </a:rPr>
              <a:t>Rule of Law</a:t>
            </a:r>
            <a:endParaRPr lang="en-US" sz="4400" dirty="0">
              <a:latin typeface="Gotham Rounded Bold"/>
            </a:endParaRPr>
          </a:p>
        </p:txBody>
      </p:sp>
      <p:sp>
        <p:nvSpPr>
          <p:cNvPr id="7" name="TextBox 6">
            <a:extLst>
              <a:ext uri="{FF2B5EF4-FFF2-40B4-BE49-F238E27FC236}">
                <a16:creationId xmlns:a16="http://schemas.microsoft.com/office/drawing/2014/main" id="{13BCADFA-BD1F-9D44-D68D-0AF75A30877E}"/>
              </a:ext>
            </a:extLst>
          </p:cNvPr>
          <p:cNvSpPr txBox="1"/>
          <p:nvPr/>
        </p:nvSpPr>
        <p:spPr>
          <a:xfrm>
            <a:off x="523494" y="2870454"/>
            <a:ext cx="3438906" cy="320725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1700" dirty="0">
                <a:latin typeface="Gotham Rounded Book"/>
                <a:cs typeface="Calibri"/>
              </a:rPr>
              <a:t>In a democracy, everyone is subject to the same laws, even those that are in power like the Prime Minister. Laws are written down, fair and impartial. Everyone receives fair treatment by the police and the courts.</a:t>
            </a:r>
          </a:p>
        </p:txBody>
      </p:sp>
      <p:sp useBgFill="1">
        <p:nvSpPr>
          <p:cNvPr id="46" name="Rectangle 45">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8" descr="Photograph of the Supreme Court of Canada">
            <a:extLst>
              <a:ext uri="{FF2B5EF4-FFF2-40B4-BE49-F238E27FC236}">
                <a16:creationId xmlns:a16="http://schemas.microsoft.com/office/drawing/2014/main" id="{76AA774B-BCA9-124A-0AD4-6B516B027A16}"/>
              </a:ext>
            </a:extLst>
          </p:cNvPr>
          <p:cNvPicPr>
            <a:picLocks noChangeAspect="1"/>
          </p:cNvPicPr>
          <p:nvPr/>
        </p:nvPicPr>
        <p:blipFill rotWithShape="1">
          <a:blip r:embed="rId2"/>
          <a:srcRect l="7862" r="7862"/>
          <a:stretch/>
        </p:blipFill>
        <p:spPr>
          <a:xfrm>
            <a:off x="3522468" y="10"/>
            <a:ext cx="8669532" cy="6857990"/>
          </a:xfrm>
          <a:prstGeom prst="rect">
            <a:avLst/>
          </a:prstGeom>
        </p:spPr>
      </p:pic>
      <p:sp>
        <p:nvSpPr>
          <p:cNvPr id="48" name="Rectangle 47">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550986-3C22-2751-1B13-23371B16FAA7}"/>
              </a:ext>
              <a:ext uri="{C183D7F6-B498-43B3-948B-1728B52AA6E4}">
                <adec:decorative xmlns:adec="http://schemas.microsoft.com/office/drawing/2017/decorative" val="1"/>
              </a:ext>
            </a:extLst>
          </p:cNvPr>
          <p:cNvSpPr>
            <a:spLocks noGrp="1"/>
          </p:cNvSpPr>
          <p:nvPr>
            <p:ph type="title"/>
          </p:nvPr>
        </p:nvSpPr>
        <p:spPr>
          <a:xfrm>
            <a:off x="371094" y="1161288"/>
            <a:ext cx="3438144" cy="1124712"/>
          </a:xfrm>
        </p:spPr>
        <p:txBody>
          <a:bodyPr vert="horz" lIns="91440" tIns="45720" rIns="91440" bIns="45720" rtlCol="0" anchor="b">
            <a:normAutofit fontScale="90000"/>
          </a:bodyPr>
          <a:lstStyle/>
          <a:p>
            <a:r>
              <a:rPr lang="en-US" sz="4400" dirty="0">
                <a:latin typeface="Gotham Rounded Bold"/>
              </a:rPr>
              <a:t>Rule of Law</a:t>
            </a:r>
          </a:p>
        </p:txBody>
      </p:sp>
      <p:sp>
        <p:nvSpPr>
          <p:cNvPr id="50" name="Rectangle 4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2" name="Rectangle 5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CAA007E-6695-6FFD-39C8-058511539694}"/>
              </a:ext>
              <a:ext uri="{C183D7F6-B498-43B3-948B-1728B52AA6E4}">
                <adec:decorative xmlns:adec="http://schemas.microsoft.com/office/drawing/2017/decorative" val="1"/>
              </a:ext>
            </a:extLst>
          </p:cNvPr>
          <p:cNvSpPr txBox="1"/>
          <p:nvPr/>
        </p:nvSpPr>
        <p:spPr>
          <a:xfrm>
            <a:off x="371094" y="2718054"/>
            <a:ext cx="3438906" cy="320725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1700" dirty="0">
                <a:latin typeface="Gotham Rounded Book"/>
                <a:cs typeface="Calibri"/>
              </a:rPr>
              <a:t>In a democracy, everyone is subject to the same laws, even those that are in power like the Prime Minister. Laws are written down, fair and impartial. Everyone receives fair treatment by the police and the courts.</a:t>
            </a:r>
          </a:p>
        </p:txBody>
      </p:sp>
      <p:sp>
        <p:nvSpPr>
          <p:cNvPr id="4" name="Date Placeholder 3">
            <a:extLst>
              <a:ext uri="{FF2B5EF4-FFF2-40B4-BE49-F238E27FC236}">
                <a16:creationId xmlns:a16="http://schemas.microsoft.com/office/drawing/2014/main" id="{9518386C-96E7-8415-06A1-7E2ECB0742B1}"/>
              </a:ext>
              <a:ext uri="{C183D7F6-B498-43B3-948B-1728B52AA6E4}">
                <adec:decorative xmlns:adec="http://schemas.microsoft.com/office/drawing/2017/decorative" val="1"/>
              </a:ext>
            </a:extLst>
          </p:cNvPr>
          <p:cNvSpPr>
            <a:spLocks noGrp="1"/>
          </p:cNvSpPr>
          <p:nvPr>
            <p:ph type="dt" sz="half" idx="10"/>
          </p:nvPr>
        </p:nvSpPr>
        <p:spPr>
          <a:xfrm>
            <a:off x="371093" y="6356350"/>
            <a:ext cx="1828800" cy="365125"/>
          </a:xfrm>
        </p:spPr>
        <p:txBody>
          <a:bodyPr vert="horz" lIns="91440" tIns="45720" rIns="91440" bIns="45720" rtlCol="0" anchor="ctr">
            <a:normAutofit/>
          </a:bodyPr>
          <a:lstStyle/>
          <a:p>
            <a:pPr>
              <a:spcAft>
                <a:spcPts val="600"/>
              </a:spcAft>
              <a:defRPr/>
            </a:pPr>
            <a:fld id="{A41DFB52-F58D-4673-8397-FD948FCE01B7}" type="datetime1">
              <a:rPr lang="en-US">
                <a:solidFill>
                  <a:schemeClr val="tx1"/>
                </a:solidFill>
                <a:latin typeface="Calibri" panose="020F0502020204030204"/>
              </a:rPr>
              <a:pPr>
                <a:spcAft>
                  <a:spcPts val="600"/>
                </a:spcAft>
                <a:defRPr/>
              </a:pPr>
              <a:t>9/22/2022</a:t>
            </a:fld>
            <a:endParaRPr lang="en-US">
              <a:solidFill>
                <a:schemeClr val="tx1"/>
              </a:solidFill>
              <a:latin typeface="Calibri" panose="020F0502020204030204"/>
            </a:endParaRPr>
          </a:p>
        </p:txBody>
      </p:sp>
      <p:sp>
        <p:nvSpPr>
          <p:cNvPr id="6" name="Slide Number Placeholder 5">
            <a:extLst>
              <a:ext uri="{FF2B5EF4-FFF2-40B4-BE49-F238E27FC236}">
                <a16:creationId xmlns:a16="http://schemas.microsoft.com/office/drawing/2014/main" id="{3EBBA237-3B1F-489A-3D16-7AF81887F3BE}"/>
              </a:ext>
              <a:ext uri="{C183D7F6-B498-43B3-948B-1728B52AA6E4}">
                <adec:decorative xmlns:adec="http://schemas.microsoft.com/office/drawing/2017/decorative" val="1"/>
              </a:ext>
            </a:extLst>
          </p:cNvPr>
          <p:cNvSpPr>
            <a:spLocks noGrp="1"/>
          </p:cNvSpPr>
          <p:nvPr>
            <p:ph type="sldNum" sz="quarter" idx="12"/>
          </p:nvPr>
        </p:nvSpPr>
        <p:spPr>
          <a:xfrm>
            <a:off x="9077706" y="6356350"/>
            <a:ext cx="2743200" cy="365125"/>
          </a:xfrm>
          <a:prstGeom prst="ellipse">
            <a:avLst/>
          </a:prstGeom>
        </p:spPr>
        <p:txBody>
          <a:bodyPr vert="horz" lIns="91440" tIns="45720" rIns="91440" bIns="45720" rtlCol="0" anchor="ctr">
            <a:normAutofit/>
          </a:bodyPr>
          <a:lstStyle/>
          <a:p>
            <a:pPr>
              <a:lnSpc>
                <a:spcPct val="90000"/>
              </a:lnSpc>
              <a:spcAft>
                <a:spcPts val="600"/>
              </a:spcAft>
              <a:defRPr/>
            </a:pPr>
            <a:fld id="{62E2E063-6E88-4DD1-9791-6DD772F36931}" type="slidenum">
              <a:rPr lang="en-US">
                <a:solidFill>
                  <a:schemeClr val="tx1"/>
                </a:solidFill>
                <a:latin typeface="Calibri" panose="020F0502020204030204"/>
              </a:rPr>
              <a:pPr>
                <a:lnSpc>
                  <a:spcPct val="90000"/>
                </a:lnSpc>
                <a:spcAft>
                  <a:spcPts val="600"/>
                </a:spcAft>
                <a:defRPr/>
              </a:pPr>
              <a:t>4</a:t>
            </a:fld>
            <a:endParaRPr lang="en-US">
              <a:solidFill>
                <a:schemeClr val="tx1"/>
              </a:solidFill>
              <a:latin typeface="Calibri" panose="020F0502020204030204"/>
            </a:endParaRPr>
          </a:p>
        </p:txBody>
      </p:sp>
      <p:sp>
        <p:nvSpPr>
          <p:cNvPr id="9" name="TextBox 8">
            <a:extLst>
              <a:ext uri="{FF2B5EF4-FFF2-40B4-BE49-F238E27FC236}">
                <a16:creationId xmlns:a16="http://schemas.microsoft.com/office/drawing/2014/main" id="{E568EFBC-5D9C-CE65-B900-1DAE22BF9D8A}"/>
              </a:ext>
            </a:extLst>
          </p:cNvPr>
          <p:cNvSpPr txBox="1"/>
          <p:nvPr/>
        </p:nvSpPr>
        <p:spPr>
          <a:xfrm>
            <a:off x="4751942" y="6358568"/>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Supreme Court of Canada</a:t>
            </a:r>
          </a:p>
        </p:txBody>
      </p:sp>
    </p:spTree>
    <p:extLst>
      <p:ext uri="{BB962C8B-B14F-4D97-AF65-F5344CB8AC3E}">
        <p14:creationId xmlns:p14="http://schemas.microsoft.com/office/powerpoint/2010/main" val="12968255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a:extLst>
              <a:ext uri="{FF2B5EF4-FFF2-40B4-BE49-F238E27FC236}">
                <a16:creationId xmlns:a16="http://schemas.microsoft.com/office/drawing/2014/main" id="{EB41AF15-7F32-ECA3-2870-05E9B50592F8}"/>
              </a:ext>
              <a:ext uri="{C183D7F6-B498-43B3-948B-1728B52AA6E4}">
                <adec:decorative xmlns:adec="http://schemas.microsoft.com/office/drawing/2017/decorative" val="1"/>
              </a:ext>
            </a:extLst>
          </p:cNvPr>
          <p:cNvPicPr>
            <a:picLocks noChangeAspect="1"/>
          </p:cNvPicPr>
          <p:nvPr/>
        </p:nvPicPr>
        <p:blipFill rotWithShape="1">
          <a:blip r:embed="rId2"/>
          <a:srcRect l="949" r="1" b="1"/>
          <a:stretch/>
        </p:blipFill>
        <p:spPr>
          <a:xfrm>
            <a:off x="1" y="10"/>
            <a:ext cx="9669642" cy="6857990"/>
          </a:xfrm>
          <a:prstGeom prst="rect">
            <a:avLst/>
          </a:prstGeom>
        </p:spPr>
      </p:pic>
      <p:sp>
        <p:nvSpPr>
          <p:cNvPr id="70" name="Rectangle 6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550986-3C22-2751-1B13-23371B16FAA7}"/>
              </a:ext>
            </a:extLst>
          </p:cNvPr>
          <p:cNvSpPr>
            <a:spLocks noGrp="1"/>
          </p:cNvSpPr>
          <p:nvPr>
            <p:ph type="title"/>
          </p:nvPr>
        </p:nvSpPr>
        <p:spPr>
          <a:xfrm>
            <a:off x="7531610" y="365125"/>
            <a:ext cx="4565827" cy="1899912"/>
          </a:xfrm>
        </p:spPr>
        <p:txBody>
          <a:bodyPr vert="horz" lIns="91440" tIns="45720" rIns="91440" bIns="45720" rtlCol="0" anchor="ctr">
            <a:normAutofit/>
          </a:bodyPr>
          <a:lstStyle/>
          <a:p>
            <a:r>
              <a:rPr lang="en-US" sz="4000" dirty="0">
                <a:latin typeface="Gotham Rounded Bold"/>
              </a:rPr>
              <a:t>Personal Freedoms</a:t>
            </a:r>
          </a:p>
        </p:txBody>
      </p:sp>
      <p:sp>
        <p:nvSpPr>
          <p:cNvPr id="8" name="TextBox 7">
            <a:extLst>
              <a:ext uri="{FF2B5EF4-FFF2-40B4-BE49-F238E27FC236}">
                <a16:creationId xmlns:a16="http://schemas.microsoft.com/office/drawing/2014/main" id="{3CAA007E-6695-6FFD-39C8-058511539694}"/>
              </a:ext>
            </a:extLst>
          </p:cNvPr>
          <p:cNvSpPr txBox="1"/>
          <p:nvPr/>
        </p:nvSpPr>
        <p:spPr>
          <a:xfrm>
            <a:off x="7531610" y="1947623"/>
            <a:ext cx="3822189" cy="374276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2000" dirty="0">
                <a:latin typeface="Gotham Rounded Book"/>
              </a:rPr>
              <a:t>In a democracy, people have personal freedoms such as freedom of expression, religion and association. These freedoms are written down (codified) and the government cannot unjustly take them away.</a:t>
            </a:r>
            <a:endParaRPr lang="en-US">
              <a:latin typeface="Gotham Rounded Book"/>
            </a:endParaRPr>
          </a:p>
        </p:txBody>
      </p:sp>
      <p:sp>
        <p:nvSpPr>
          <p:cNvPr id="4" name="Date Placeholder 3">
            <a:extLst>
              <a:ext uri="{FF2B5EF4-FFF2-40B4-BE49-F238E27FC236}">
                <a16:creationId xmlns:a16="http://schemas.microsoft.com/office/drawing/2014/main" id="{9518386C-96E7-8415-06A1-7E2ECB0742B1}"/>
              </a:ext>
              <a:ext uri="{C183D7F6-B498-43B3-948B-1728B52AA6E4}">
                <adec:decorative xmlns:adec="http://schemas.microsoft.com/office/drawing/2017/decorative" val="1"/>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fld id="{A41DFB52-F58D-4673-8397-FD948FCE01B7}" type="datetime1">
              <a:rPr lang="en-US">
                <a:solidFill>
                  <a:srgbClr val="FFFFFF"/>
                </a:solidFill>
                <a:latin typeface="Calibri" panose="020F0502020204030204"/>
              </a:rPr>
              <a:pPr>
                <a:spcAft>
                  <a:spcPts val="600"/>
                </a:spcAft>
                <a:defRPr/>
              </a:pPr>
              <a:t>9/22/2022</a:t>
            </a:fld>
            <a:endParaRPr lang="en-US">
              <a:solidFill>
                <a:srgbClr val="FFFFFF"/>
              </a:solidFill>
              <a:latin typeface="Calibri" panose="020F0502020204030204"/>
            </a:endParaRPr>
          </a:p>
        </p:txBody>
      </p:sp>
      <p:sp>
        <p:nvSpPr>
          <p:cNvPr id="6" name="Slide Number Placeholder 5">
            <a:extLst>
              <a:ext uri="{FF2B5EF4-FFF2-40B4-BE49-F238E27FC236}">
                <a16:creationId xmlns:a16="http://schemas.microsoft.com/office/drawing/2014/main" id="{3EBBA237-3B1F-489A-3D16-7AF81887F3B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a:prstGeom prst="ellipse">
            <a:avLst/>
          </a:prstGeom>
        </p:spPr>
        <p:txBody>
          <a:bodyPr vert="horz" lIns="91440" tIns="45720" rIns="91440" bIns="45720" rtlCol="0" anchor="ctr">
            <a:normAutofit/>
          </a:bodyPr>
          <a:lstStyle/>
          <a:p>
            <a:pPr>
              <a:lnSpc>
                <a:spcPct val="90000"/>
              </a:lnSpc>
              <a:spcAft>
                <a:spcPts val="600"/>
              </a:spcAft>
              <a:defRPr/>
            </a:pPr>
            <a:fld id="{62E2E063-6E88-4DD1-9791-6DD772F36931}" type="slidenum">
              <a:rPr lang="en-US">
                <a:solidFill>
                  <a:prstClr val="black">
                    <a:tint val="75000"/>
                  </a:prstClr>
                </a:solidFill>
                <a:latin typeface="Calibri" panose="020F0502020204030204"/>
              </a:rPr>
              <a:pPr>
                <a:lnSpc>
                  <a:spcPct val="90000"/>
                </a:lnSpc>
                <a:spcAft>
                  <a:spcPts val="600"/>
                </a:spcAft>
                <a:defRPr/>
              </a:pPr>
              <a:t>5</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550142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DF71A82-517C-0C71-2952-C6B3092CB800}"/>
              </a:ext>
            </a:extLst>
          </p:cNvPr>
          <p:cNvSpPr txBox="1">
            <a:spLocks noGrp="1"/>
          </p:cNvSpPr>
          <p:nvPr>
            <p:ph type="title" idx="4294967295"/>
          </p:nvPr>
        </p:nvSpPr>
        <p:spPr>
          <a:xfrm>
            <a:off x="7684010" y="517525"/>
            <a:ext cx="4565827" cy="18999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kern="1200">
                <a:solidFill>
                  <a:schemeClr val="tx1"/>
                </a:solidFill>
                <a:latin typeface="Gotham Rounded Bold"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Gotham Rounded Bold"/>
                <a:ea typeface="+mj-ea"/>
                <a:cs typeface="+mj-cs"/>
              </a:rPr>
              <a:t>Political Equality</a:t>
            </a:r>
            <a:endParaRPr kumimoji="0" lang="en-US" sz="2800" b="0" i="0" u="none" strike="noStrike" kern="1200" cap="none" spc="0" normalizeH="0" baseline="0" noProof="0" dirty="0">
              <a:ln>
                <a:noFill/>
              </a:ln>
              <a:solidFill>
                <a:schemeClr val="tx1"/>
              </a:solidFill>
              <a:effectLst/>
              <a:uLnTx/>
              <a:uFillTx/>
              <a:latin typeface="Gotham Rounded Bold" pitchFamily="50" charset="0"/>
              <a:ea typeface="+mj-ea"/>
              <a:cs typeface="+mj-cs"/>
            </a:endParaRPr>
          </a:p>
        </p:txBody>
      </p:sp>
      <p:sp>
        <p:nvSpPr>
          <p:cNvPr id="5" name="TextBox 4">
            <a:extLst>
              <a:ext uri="{FF2B5EF4-FFF2-40B4-BE49-F238E27FC236}">
                <a16:creationId xmlns:a16="http://schemas.microsoft.com/office/drawing/2014/main" id="{CB185ED4-9DB1-6F5E-48E3-CCF298350FB8}"/>
              </a:ext>
            </a:extLst>
          </p:cNvPr>
          <p:cNvSpPr txBox="1"/>
          <p:nvPr/>
        </p:nvSpPr>
        <p:spPr>
          <a:xfrm>
            <a:off x="7684010" y="2100023"/>
            <a:ext cx="3822189" cy="374276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2000" dirty="0">
                <a:latin typeface="Gotham Rounded Book"/>
                <a:ea typeface="+mn-lt"/>
                <a:cs typeface="+mn-lt"/>
              </a:rPr>
              <a:t>Every citizen has equal rights to vote and to run for election. Every citizen has a political voice and the right to speak on public issues.</a:t>
            </a:r>
            <a:endParaRPr lang="en-US" dirty="0">
              <a:latin typeface="Gotham Rounded Book"/>
              <a:ea typeface="+mn-lt"/>
              <a:cs typeface="+mn-lt"/>
            </a:endParaRPr>
          </a:p>
        </p:txBody>
      </p:sp>
      <p:sp useBgFill="1">
        <p:nvSpPr>
          <p:cNvPr id="69" name="Rectangle 6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9518386C-96E7-8415-06A1-7E2ECB0742B1}"/>
              </a:ext>
              <a:ext uri="{C183D7F6-B498-43B3-948B-1728B52AA6E4}">
                <adec:decorative xmlns:adec="http://schemas.microsoft.com/office/drawing/2017/decorative" val="1"/>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fld id="{A41DFB52-F58D-4673-8397-FD948FCE01B7}" type="datetime1">
              <a:rPr lang="en-US">
                <a:solidFill>
                  <a:srgbClr val="FFFFFF"/>
                </a:solidFill>
                <a:latin typeface="Calibri" panose="020F0502020204030204"/>
              </a:rPr>
              <a:pPr>
                <a:spcAft>
                  <a:spcPts val="600"/>
                </a:spcAft>
                <a:defRPr/>
              </a:pPr>
              <a:t>9/22/2022</a:t>
            </a:fld>
            <a:endParaRPr lang="en-US">
              <a:solidFill>
                <a:srgbClr val="FFFFFF"/>
              </a:solidFill>
              <a:latin typeface="Calibri" panose="020F0502020204030204"/>
            </a:endParaRPr>
          </a:p>
        </p:txBody>
      </p:sp>
      <p:pic>
        <p:nvPicPr>
          <p:cNvPr id="7" name="Picture 6">
            <a:extLst>
              <a:ext uri="{FF2B5EF4-FFF2-40B4-BE49-F238E27FC236}">
                <a16:creationId xmlns:a16="http://schemas.microsoft.com/office/drawing/2014/main" id="{56F4BC3F-BA47-3A1C-C9D3-A20E7EEC24AE}"/>
              </a:ext>
              <a:ext uri="{C183D7F6-B498-43B3-948B-1728B52AA6E4}">
                <adec:decorative xmlns:adec="http://schemas.microsoft.com/office/drawing/2017/decorative" val="1"/>
              </a:ext>
            </a:extLst>
          </p:cNvPr>
          <p:cNvPicPr>
            <a:picLocks noChangeAspect="1"/>
          </p:cNvPicPr>
          <p:nvPr/>
        </p:nvPicPr>
        <p:blipFill>
          <a:blip r:embed="rId2">
            <a:alphaModFix amt="70000"/>
          </a:blip>
          <a:stretch>
            <a:fillRect/>
          </a:stretch>
        </p:blipFill>
        <p:spPr>
          <a:xfrm>
            <a:off x="0" y="0"/>
            <a:ext cx="10287000" cy="6858000"/>
          </a:xfrm>
          <a:prstGeom prst="rect">
            <a:avLst/>
          </a:prstGeom>
          <a:ln>
            <a:noFill/>
          </a:ln>
          <a:effectLst>
            <a:outerShdw blurRad="190500" algn="tl" rotWithShape="0">
              <a:srgbClr val="000000">
                <a:alpha val="70000"/>
              </a:srgbClr>
            </a:outerShdw>
          </a:effectLst>
        </p:spPr>
      </p:pic>
      <p:sp>
        <p:nvSpPr>
          <p:cNvPr id="6" name="Slide Number Placeholder 5">
            <a:extLst>
              <a:ext uri="{FF2B5EF4-FFF2-40B4-BE49-F238E27FC236}">
                <a16:creationId xmlns:a16="http://schemas.microsoft.com/office/drawing/2014/main" id="{3EBBA237-3B1F-489A-3D16-7AF81887F3B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a:prstGeom prst="ellipse">
            <a:avLst/>
          </a:prstGeom>
        </p:spPr>
        <p:txBody>
          <a:bodyPr vert="horz" lIns="91440" tIns="45720" rIns="91440" bIns="45720" rtlCol="0" anchor="ctr">
            <a:normAutofit/>
          </a:bodyPr>
          <a:lstStyle/>
          <a:p>
            <a:pPr>
              <a:lnSpc>
                <a:spcPct val="90000"/>
              </a:lnSpc>
              <a:spcAft>
                <a:spcPts val="600"/>
              </a:spcAft>
              <a:defRPr/>
            </a:pPr>
            <a:fld id="{62E2E063-6E88-4DD1-9791-6DD772F36931}" type="slidenum">
              <a:rPr lang="en-US">
                <a:solidFill>
                  <a:prstClr val="black">
                    <a:tint val="75000"/>
                  </a:prstClr>
                </a:solidFill>
                <a:latin typeface="Calibri" panose="020F0502020204030204"/>
              </a:rPr>
              <a:pPr>
                <a:lnSpc>
                  <a:spcPct val="90000"/>
                </a:lnSpc>
                <a:spcAft>
                  <a:spcPts val="600"/>
                </a:spcAft>
                <a:defRPr/>
              </a:pPr>
              <a:t>6</a:t>
            </a:fld>
            <a:endParaRPr lang="en-US">
              <a:solidFill>
                <a:prstClr val="black">
                  <a:tint val="75000"/>
                </a:prstClr>
              </a:solidFill>
              <a:latin typeface="Calibri" panose="020F0502020204030204"/>
            </a:endParaRPr>
          </a:p>
        </p:txBody>
      </p:sp>
      <p:sp>
        <p:nvSpPr>
          <p:cNvPr id="2" name="Title 1">
            <a:extLst>
              <a:ext uri="{FF2B5EF4-FFF2-40B4-BE49-F238E27FC236}">
                <a16:creationId xmlns:a16="http://schemas.microsoft.com/office/drawing/2014/main" id="{E1550986-3C22-2751-1B13-23371B16FAA7}"/>
              </a:ext>
              <a:ext uri="{C183D7F6-B498-43B3-948B-1728B52AA6E4}">
                <adec:decorative xmlns:adec="http://schemas.microsoft.com/office/drawing/2017/decorative" val="1"/>
              </a:ext>
            </a:extLst>
          </p:cNvPr>
          <p:cNvSpPr>
            <a:spLocks/>
          </p:cNvSpPr>
          <p:nvPr/>
        </p:nvSpPr>
        <p:spPr>
          <a:xfrm>
            <a:off x="7531610" y="365125"/>
            <a:ext cx="4565827" cy="18999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chemeClr val="tx1"/>
                </a:solidFill>
                <a:effectLst/>
                <a:uLnTx/>
                <a:uFillTx/>
                <a:latin typeface="Gotham Rounded Bold"/>
                <a:ea typeface="+mj-ea"/>
                <a:cs typeface="+mj-cs"/>
              </a:rPr>
              <a:t>Political Equality</a:t>
            </a:r>
            <a:endParaRPr kumimoji="0" lang="en-US" sz="2800" b="0" i="0" u="none" strike="noStrike" kern="1200" cap="none" spc="0" normalizeH="0" baseline="0" noProof="0" dirty="0">
              <a:ln>
                <a:noFill/>
              </a:ln>
              <a:solidFill>
                <a:schemeClr val="tx1"/>
              </a:solidFill>
              <a:effectLst/>
              <a:uLnTx/>
              <a:uFillTx/>
              <a:latin typeface="Gotham Rounded Bold" pitchFamily="50" charset="0"/>
              <a:ea typeface="+mj-ea"/>
              <a:cs typeface="+mj-cs"/>
            </a:endParaRPr>
          </a:p>
        </p:txBody>
      </p:sp>
      <p:sp>
        <p:nvSpPr>
          <p:cNvPr id="8" name="TextBox 7">
            <a:extLst>
              <a:ext uri="{FF2B5EF4-FFF2-40B4-BE49-F238E27FC236}">
                <a16:creationId xmlns:a16="http://schemas.microsoft.com/office/drawing/2014/main" id="{3CAA007E-6695-6FFD-39C8-058511539694}"/>
              </a:ext>
              <a:ext uri="{C183D7F6-B498-43B3-948B-1728B52AA6E4}">
                <adec:decorative xmlns:adec="http://schemas.microsoft.com/office/drawing/2017/decorative" val="1"/>
              </a:ext>
            </a:extLst>
          </p:cNvPr>
          <p:cNvSpPr txBox="1"/>
          <p:nvPr/>
        </p:nvSpPr>
        <p:spPr>
          <a:xfrm>
            <a:off x="7531610" y="1947623"/>
            <a:ext cx="3822189" cy="374276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2000" dirty="0">
                <a:latin typeface="Gotham Rounded Book"/>
                <a:ea typeface="+mn-lt"/>
                <a:cs typeface="+mn-lt"/>
              </a:rPr>
              <a:t>Every citizen has equal rights to vote and to run for election. Every citizen has a political voice and the right to speak on public issues.</a:t>
            </a:r>
            <a:endParaRPr lang="en-US" dirty="0">
              <a:latin typeface="Gotham Rounded Book"/>
              <a:ea typeface="+mn-lt"/>
              <a:cs typeface="+mn-lt"/>
            </a:endParaRPr>
          </a:p>
        </p:txBody>
      </p:sp>
    </p:spTree>
    <p:extLst>
      <p:ext uri="{BB962C8B-B14F-4D97-AF65-F5344CB8AC3E}">
        <p14:creationId xmlns:p14="http://schemas.microsoft.com/office/powerpoint/2010/main" val="2035273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9"/>
                                        </p:tgtEl>
                                        <p:attrNameLst>
                                          <p:attrName>style.visibility</p:attrName>
                                        </p:attrNameLst>
                                      </p:cBhvr>
                                      <p:to>
                                        <p:strVal val="visible"/>
                                      </p:to>
                                    </p:set>
                                    <p:animEffect transition="in" filter="fade">
                                      <p:cBhvr>
                                        <p:cTn id="10" dur="4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8">
            <a:extLst>
              <a:ext uri="{FF2B5EF4-FFF2-40B4-BE49-F238E27FC236}">
                <a16:creationId xmlns:a16="http://schemas.microsoft.com/office/drawing/2014/main" id="{76AA774B-BCA9-124A-0AD4-6B516B027A16}"/>
              </a:ext>
              <a:ext uri="{C183D7F6-B498-43B3-948B-1728B52AA6E4}">
                <adec:decorative xmlns:adec="http://schemas.microsoft.com/office/drawing/2017/decorative" val="1"/>
              </a:ext>
            </a:extLst>
          </p:cNvPr>
          <p:cNvPicPr>
            <a:picLocks noChangeAspect="1"/>
          </p:cNvPicPr>
          <p:nvPr/>
        </p:nvPicPr>
        <p:blipFill rotWithShape="1">
          <a:blip r:embed="rId2"/>
          <a:srcRect l="14495" r="14495"/>
          <a:stretch/>
        </p:blipFill>
        <p:spPr>
          <a:xfrm>
            <a:off x="3522468" y="10"/>
            <a:ext cx="8669532" cy="6857990"/>
          </a:xfrm>
          <a:prstGeom prst="rect">
            <a:avLst/>
          </a:prstGeom>
        </p:spPr>
      </p:pic>
      <p:sp>
        <p:nvSpPr>
          <p:cNvPr id="48" name="Rectangle 47">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550986-3C22-2751-1B13-23371B16FAA7}"/>
              </a:ext>
            </a:extLst>
          </p:cNvPr>
          <p:cNvSpPr>
            <a:spLocks noGrp="1"/>
          </p:cNvSpPr>
          <p:nvPr>
            <p:ph type="title"/>
          </p:nvPr>
        </p:nvSpPr>
        <p:spPr>
          <a:xfrm>
            <a:off x="371094" y="1161288"/>
            <a:ext cx="3438144" cy="1124712"/>
          </a:xfrm>
        </p:spPr>
        <p:txBody>
          <a:bodyPr vert="horz" lIns="91440" tIns="45720" rIns="91440" bIns="45720" rtlCol="0" anchor="b">
            <a:normAutofit fontScale="90000"/>
          </a:bodyPr>
          <a:lstStyle/>
          <a:p>
            <a:r>
              <a:rPr lang="en-US" sz="4400" dirty="0">
                <a:latin typeface="Gotham Rounded Bold"/>
              </a:rPr>
              <a:t>Human Dignity</a:t>
            </a:r>
          </a:p>
        </p:txBody>
      </p:sp>
      <p:sp>
        <p:nvSpPr>
          <p:cNvPr id="50" name="Rectangle 4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2" name="Rectangle 5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CAA007E-6695-6FFD-39C8-058511539694}"/>
              </a:ext>
            </a:extLst>
          </p:cNvPr>
          <p:cNvSpPr txBox="1"/>
          <p:nvPr/>
        </p:nvSpPr>
        <p:spPr>
          <a:xfrm>
            <a:off x="371094" y="2718054"/>
            <a:ext cx="3438906" cy="320725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2000" dirty="0">
                <a:latin typeface="Gotham Rounded Book"/>
              </a:rPr>
              <a:t>Democratic countries uphold and protect the dignity of all people. Democratic governments do this by guaranteeing that all people are treated equally. Equality is often achieved through the rule of law.</a:t>
            </a:r>
            <a:endParaRPr lang="en-US" sz="2000" dirty="0">
              <a:latin typeface="Gotham Rounded Book"/>
              <a:cs typeface="Calibri"/>
            </a:endParaRPr>
          </a:p>
        </p:txBody>
      </p:sp>
      <p:sp>
        <p:nvSpPr>
          <p:cNvPr id="4" name="Date Placeholder 3">
            <a:extLst>
              <a:ext uri="{FF2B5EF4-FFF2-40B4-BE49-F238E27FC236}">
                <a16:creationId xmlns:a16="http://schemas.microsoft.com/office/drawing/2014/main" id="{9518386C-96E7-8415-06A1-7E2ECB0742B1}"/>
              </a:ext>
              <a:ext uri="{C183D7F6-B498-43B3-948B-1728B52AA6E4}">
                <adec:decorative xmlns:adec="http://schemas.microsoft.com/office/drawing/2017/decorative" val="1"/>
              </a:ext>
            </a:extLst>
          </p:cNvPr>
          <p:cNvSpPr>
            <a:spLocks noGrp="1"/>
          </p:cNvSpPr>
          <p:nvPr>
            <p:ph type="dt" sz="half" idx="10"/>
          </p:nvPr>
        </p:nvSpPr>
        <p:spPr>
          <a:xfrm>
            <a:off x="371093" y="6356350"/>
            <a:ext cx="1828800" cy="365125"/>
          </a:xfrm>
        </p:spPr>
        <p:txBody>
          <a:bodyPr vert="horz" lIns="91440" tIns="45720" rIns="91440" bIns="45720" rtlCol="0" anchor="ctr">
            <a:normAutofit/>
          </a:bodyPr>
          <a:lstStyle/>
          <a:p>
            <a:pPr>
              <a:spcAft>
                <a:spcPts val="600"/>
              </a:spcAft>
              <a:defRPr/>
            </a:pPr>
            <a:fld id="{A41DFB52-F58D-4673-8397-FD948FCE01B7}" type="datetime1">
              <a:rPr lang="en-US">
                <a:solidFill>
                  <a:schemeClr val="tx1"/>
                </a:solidFill>
                <a:latin typeface="Calibri" panose="020F0502020204030204"/>
              </a:rPr>
              <a:pPr>
                <a:spcAft>
                  <a:spcPts val="600"/>
                </a:spcAft>
                <a:defRPr/>
              </a:pPr>
              <a:t>9/22/2022</a:t>
            </a:fld>
            <a:endParaRPr lang="en-US">
              <a:solidFill>
                <a:schemeClr val="tx1"/>
              </a:solidFill>
              <a:latin typeface="Calibri" panose="020F0502020204030204"/>
            </a:endParaRPr>
          </a:p>
        </p:txBody>
      </p:sp>
      <p:sp>
        <p:nvSpPr>
          <p:cNvPr id="6" name="Slide Number Placeholder 5">
            <a:extLst>
              <a:ext uri="{FF2B5EF4-FFF2-40B4-BE49-F238E27FC236}">
                <a16:creationId xmlns:a16="http://schemas.microsoft.com/office/drawing/2014/main" id="{3EBBA237-3B1F-489A-3D16-7AF81887F3BE}"/>
              </a:ext>
              <a:ext uri="{C183D7F6-B498-43B3-948B-1728B52AA6E4}">
                <adec:decorative xmlns:adec="http://schemas.microsoft.com/office/drawing/2017/decorative" val="1"/>
              </a:ext>
            </a:extLst>
          </p:cNvPr>
          <p:cNvSpPr>
            <a:spLocks noGrp="1"/>
          </p:cNvSpPr>
          <p:nvPr>
            <p:ph type="sldNum" sz="quarter" idx="12"/>
          </p:nvPr>
        </p:nvSpPr>
        <p:spPr>
          <a:xfrm>
            <a:off x="9077706" y="6356350"/>
            <a:ext cx="2743200" cy="365125"/>
          </a:xfrm>
          <a:prstGeom prst="ellipse">
            <a:avLst/>
          </a:prstGeom>
        </p:spPr>
        <p:txBody>
          <a:bodyPr vert="horz" lIns="91440" tIns="45720" rIns="91440" bIns="45720" rtlCol="0" anchor="ctr">
            <a:normAutofit/>
          </a:bodyPr>
          <a:lstStyle/>
          <a:p>
            <a:pPr>
              <a:lnSpc>
                <a:spcPct val="90000"/>
              </a:lnSpc>
              <a:spcAft>
                <a:spcPts val="600"/>
              </a:spcAft>
              <a:defRPr/>
            </a:pPr>
            <a:fld id="{62E2E063-6E88-4DD1-9791-6DD772F36931}" type="slidenum">
              <a:rPr lang="en-US">
                <a:solidFill>
                  <a:schemeClr val="tx1"/>
                </a:solidFill>
                <a:latin typeface="Calibri" panose="020F0502020204030204"/>
              </a:rPr>
              <a:pPr>
                <a:lnSpc>
                  <a:spcPct val="90000"/>
                </a:lnSpc>
                <a:spcAft>
                  <a:spcPts val="600"/>
                </a:spcAft>
                <a:defRPr/>
              </a:pPr>
              <a:t>7</a:t>
            </a:fld>
            <a:endParaRPr lang="en-US">
              <a:solidFill>
                <a:schemeClr val="tx1"/>
              </a:solidFill>
              <a:latin typeface="Calibri" panose="020F0502020204030204"/>
            </a:endParaRPr>
          </a:p>
        </p:txBody>
      </p:sp>
    </p:spTree>
    <p:extLst>
      <p:ext uri="{BB962C8B-B14F-4D97-AF65-F5344CB8AC3E}">
        <p14:creationId xmlns:p14="http://schemas.microsoft.com/office/powerpoint/2010/main" val="15204364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8">
            <a:extLst>
              <a:ext uri="{FF2B5EF4-FFF2-40B4-BE49-F238E27FC236}">
                <a16:creationId xmlns:a16="http://schemas.microsoft.com/office/drawing/2014/main" id="{76AA774B-BCA9-124A-0AD4-6B516B027A16}"/>
              </a:ext>
              <a:ext uri="{C183D7F6-B498-43B3-948B-1728B52AA6E4}">
                <adec:decorative xmlns:adec="http://schemas.microsoft.com/office/drawing/2017/decorative" val="1"/>
              </a:ext>
            </a:extLst>
          </p:cNvPr>
          <p:cNvPicPr>
            <a:picLocks noChangeAspect="1"/>
          </p:cNvPicPr>
          <p:nvPr/>
        </p:nvPicPr>
        <p:blipFill rotWithShape="1">
          <a:blip r:embed="rId2"/>
          <a:srcRect l="28931" r="28931"/>
          <a:stretch/>
        </p:blipFill>
        <p:spPr>
          <a:xfrm>
            <a:off x="3522468" y="10"/>
            <a:ext cx="8669532" cy="6857990"/>
          </a:xfrm>
          <a:prstGeom prst="rect">
            <a:avLst/>
          </a:prstGeom>
        </p:spPr>
      </p:pic>
      <p:sp>
        <p:nvSpPr>
          <p:cNvPr id="48" name="Rectangle 47">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550986-3C22-2751-1B13-23371B16FAA7}"/>
              </a:ext>
            </a:extLst>
          </p:cNvPr>
          <p:cNvSpPr>
            <a:spLocks noGrp="1"/>
          </p:cNvSpPr>
          <p:nvPr>
            <p:ph type="title"/>
          </p:nvPr>
        </p:nvSpPr>
        <p:spPr>
          <a:xfrm>
            <a:off x="371094" y="1161288"/>
            <a:ext cx="5292343" cy="1124712"/>
          </a:xfrm>
        </p:spPr>
        <p:txBody>
          <a:bodyPr vert="horz" lIns="91440" tIns="45720" rIns="91440" bIns="45720" rtlCol="0" anchor="b">
            <a:normAutofit fontScale="90000"/>
          </a:bodyPr>
          <a:lstStyle/>
          <a:p>
            <a:r>
              <a:rPr lang="en-US" sz="4400" dirty="0">
                <a:latin typeface="Gotham Rounded Bold"/>
              </a:rPr>
              <a:t>Citizen Participation</a:t>
            </a:r>
          </a:p>
        </p:txBody>
      </p:sp>
      <p:sp>
        <p:nvSpPr>
          <p:cNvPr id="50" name="Rectangle 4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2" name="Rectangle 5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CAA007E-6695-6FFD-39C8-058511539694}"/>
              </a:ext>
            </a:extLst>
          </p:cNvPr>
          <p:cNvSpPr txBox="1"/>
          <p:nvPr/>
        </p:nvSpPr>
        <p:spPr>
          <a:xfrm>
            <a:off x="371094" y="2718054"/>
            <a:ext cx="3500689" cy="320725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2000" dirty="0">
                <a:latin typeface="Gotham Rounded Book"/>
              </a:rPr>
              <a:t>Being informed and getting involved is a foundational concept of democracy. Democratic citizens should participate by informing </a:t>
            </a:r>
            <a:endParaRPr lang="en-US" sz="2000" dirty="0">
              <a:latin typeface="Gotham Rounded Book"/>
              <a:cs typeface="Calibri"/>
            </a:endParaRPr>
          </a:p>
          <a:p>
            <a:pPr>
              <a:lnSpc>
                <a:spcPct val="90000"/>
              </a:lnSpc>
              <a:spcAft>
                <a:spcPts val="600"/>
              </a:spcAft>
            </a:pPr>
            <a:r>
              <a:rPr lang="en-US" sz="2000" dirty="0">
                <a:latin typeface="Gotham Rounded Book"/>
              </a:rPr>
              <a:t>themselves of and acting on issues that affect their lives and the lives of others. This is a right and a responsibility.</a:t>
            </a:r>
            <a:endParaRPr lang="en-US" sz="2000">
              <a:latin typeface="Gotham Rounded Book"/>
              <a:cs typeface="Calibri"/>
            </a:endParaRPr>
          </a:p>
        </p:txBody>
      </p:sp>
      <p:sp>
        <p:nvSpPr>
          <p:cNvPr id="4" name="Date Placeholder 3">
            <a:extLst>
              <a:ext uri="{FF2B5EF4-FFF2-40B4-BE49-F238E27FC236}">
                <a16:creationId xmlns:a16="http://schemas.microsoft.com/office/drawing/2014/main" id="{9518386C-96E7-8415-06A1-7E2ECB0742B1}"/>
              </a:ext>
              <a:ext uri="{C183D7F6-B498-43B3-948B-1728B52AA6E4}">
                <adec:decorative xmlns:adec="http://schemas.microsoft.com/office/drawing/2017/decorative" val="1"/>
              </a:ext>
            </a:extLst>
          </p:cNvPr>
          <p:cNvSpPr>
            <a:spLocks noGrp="1"/>
          </p:cNvSpPr>
          <p:nvPr>
            <p:ph type="dt" sz="half" idx="10"/>
          </p:nvPr>
        </p:nvSpPr>
        <p:spPr>
          <a:xfrm>
            <a:off x="371093" y="6356350"/>
            <a:ext cx="1828800" cy="365125"/>
          </a:xfrm>
        </p:spPr>
        <p:txBody>
          <a:bodyPr vert="horz" lIns="91440" tIns="45720" rIns="91440" bIns="45720" rtlCol="0" anchor="ctr">
            <a:normAutofit/>
          </a:bodyPr>
          <a:lstStyle/>
          <a:p>
            <a:pPr>
              <a:spcAft>
                <a:spcPts val="600"/>
              </a:spcAft>
              <a:defRPr/>
            </a:pPr>
            <a:fld id="{A41DFB52-F58D-4673-8397-FD948FCE01B7}" type="datetime1">
              <a:rPr lang="en-US">
                <a:solidFill>
                  <a:schemeClr val="tx1"/>
                </a:solidFill>
                <a:latin typeface="Calibri" panose="020F0502020204030204"/>
              </a:rPr>
              <a:pPr>
                <a:spcAft>
                  <a:spcPts val="600"/>
                </a:spcAft>
                <a:defRPr/>
              </a:pPr>
              <a:t>9/22/2022</a:t>
            </a:fld>
            <a:endParaRPr lang="en-US">
              <a:solidFill>
                <a:schemeClr val="tx1"/>
              </a:solidFill>
              <a:latin typeface="Calibri" panose="020F0502020204030204"/>
            </a:endParaRPr>
          </a:p>
        </p:txBody>
      </p:sp>
      <p:sp>
        <p:nvSpPr>
          <p:cNvPr id="6" name="Slide Number Placeholder 5">
            <a:extLst>
              <a:ext uri="{FF2B5EF4-FFF2-40B4-BE49-F238E27FC236}">
                <a16:creationId xmlns:a16="http://schemas.microsoft.com/office/drawing/2014/main" id="{3EBBA237-3B1F-489A-3D16-7AF81887F3BE}"/>
              </a:ext>
              <a:ext uri="{C183D7F6-B498-43B3-948B-1728B52AA6E4}">
                <adec:decorative xmlns:adec="http://schemas.microsoft.com/office/drawing/2017/decorative" val="1"/>
              </a:ext>
            </a:extLst>
          </p:cNvPr>
          <p:cNvSpPr>
            <a:spLocks noGrp="1"/>
          </p:cNvSpPr>
          <p:nvPr>
            <p:ph type="sldNum" sz="quarter" idx="12"/>
          </p:nvPr>
        </p:nvSpPr>
        <p:spPr>
          <a:xfrm>
            <a:off x="9077706" y="6356350"/>
            <a:ext cx="2743200" cy="365125"/>
          </a:xfrm>
          <a:prstGeom prst="ellipse">
            <a:avLst/>
          </a:prstGeom>
        </p:spPr>
        <p:txBody>
          <a:bodyPr vert="horz" lIns="91440" tIns="45720" rIns="91440" bIns="45720" rtlCol="0" anchor="ctr">
            <a:normAutofit/>
          </a:bodyPr>
          <a:lstStyle/>
          <a:p>
            <a:pPr>
              <a:lnSpc>
                <a:spcPct val="90000"/>
              </a:lnSpc>
              <a:spcAft>
                <a:spcPts val="600"/>
              </a:spcAft>
              <a:defRPr/>
            </a:pPr>
            <a:fld id="{62E2E063-6E88-4DD1-9791-6DD772F36931}" type="slidenum">
              <a:rPr lang="en-US">
                <a:solidFill>
                  <a:schemeClr val="tx1"/>
                </a:solidFill>
                <a:latin typeface="Calibri" panose="020F0502020204030204"/>
              </a:rPr>
              <a:pPr>
                <a:lnSpc>
                  <a:spcPct val="90000"/>
                </a:lnSpc>
                <a:spcAft>
                  <a:spcPts val="600"/>
                </a:spcAft>
                <a:defRPr/>
              </a:pPr>
              <a:t>8</a:t>
            </a:fld>
            <a:endParaRPr lang="en-US">
              <a:solidFill>
                <a:schemeClr val="tx1"/>
              </a:solidFill>
              <a:latin typeface="Calibri" panose="020F0502020204030204"/>
            </a:endParaRPr>
          </a:p>
        </p:txBody>
      </p:sp>
    </p:spTree>
    <p:extLst>
      <p:ext uri="{BB962C8B-B14F-4D97-AF65-F5344CB8AC3E}">
        <p14:creationId xmlns:p14="http://schemas.microsoft.com/office/powerpoint/2010/main" val="22876203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a:extLst>
              <a:ext uri="{FF2B5EF4-FFF2-40B4-BE49-F238E27FC236}">
                <a16:creationId xmlns:a16="http://schemas.microsoft.com/office/drawing/2014/main" id="{EB41AF15-7F32-ECA3-2870-05E9B50592F8}"/>
              </a:ext>
              <a:ext uri="{C183D7F6-B498-43B3-948B-1728B52AA6E4}">
                <adec:decorative xmlns:adec="http://schemas.microsoft.com/office/drawing/2017/decorative" val="1"/>
              </a:ext>
            </a:extLst>
          </p:cNvPr>
          <p:cNvPicPr>
            <a:picLocks noChangeAspect="1"/>
          </p:cNvPicPr>
          <p:nvPr/>
        </p:nvPicPr>
        <p:blipFill rotWithShape="1">
          <a:blip r:embed="rId2"/>
          <a:srcRect t="1698" b="3738"/>
          <a:stretch/>
        </p:blipFill>
        <p:spPr>
          <a:xfrm>
            <a:off x="2522356" y="10"/>
            <a:ext cx="9669642" cy="6857990"/>
          </a:xfrm>
          <a:prstGeom prst="rect">
            <a:avLst/>
          </a:prstGeom>
        </p:spPr>
      </p:pic>
      <p:sp>
        <p:nvSpPr>
          <p:cNvPr id="77" name="Rectangle 7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550986-3C22-2751-1B13-23371B16FAA7}"/>
              </a:ext>
            </a:extLst>
          </p:cNvPr>
          <p:cNvSpPr>
            <a:spLocks noGrp="1"/>
          </p:cNvSpPr>
          <p:nvPr>
            <p:ph type="title"/>
          </p:nvPr>
        </p:nvSpPr>
        <p:spPr>
          <a:xfrm>
            <a:off x="838200" y="1254125"/>
            <a:ext cx="5659455" cy="1010912"/>
          </a:xfrm>
        </p:spPr>
        <p:txBody>
          <a:bodyPr vert="horz" lIns="91440" tIns="45720" rIns="91440" bIns="45720" rtlCol="0" anchor="ctr">
            <a:normAutofit fontScale="90000"/>
          </a:bodyPr>
          <a:lstStyle/>
          <a:p>
            <a:r>
              <a:rPr lang="en-US" sz="4000" dirty="0">
                <a:latin typeface="Gotham Rounded Bold"/>
              </a:rPr>
              <a:t>Tolerance and Respect</a:t>
            </a:r>
          </a:p>
        </p:txBody>
      </p:sp>
      <p:sp>
        <p:nvSpPr>
          <p:cNvPr id="8" name="TextBox 7">
            <a:extLst>
              <a:ext uri="{FF2B5EF4-FFF2-40B4-BE49-F238E27FC236}">
                <a16:creationId xmlns:a16="http://schemas.microsoft.com/office/drawing/2014/main" id="{3CAA007E-6695-6FFD-39C8-058511539694}"/>
              </a:ext>
            </a:extLst>
          </p:cNvPr>
          <p:cNvSpPr txBox="1"/>
          <p:nvPr/>
        </p:nvSpPr>
        <p:spPr>
          <a:xfrm>
            <a:off x="838200" y="2434201"/>
            <a:ext cx="3822189" cy="374276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lnSpcReduction="10000"/>
          </a:bodyPr>
          <a:lstStyle/>
          <a:p>
            <a:pPr>
              <a:lnSpc>
                <a:spcPct val="90000"/>
              </a:lnSpc>
              <a:spcAft>
                <a:spcPts val="600"/>
              </a:spcAft>
            </a:pPr>
            <a:r>
              <a:rPr lang="en-US" sz="2000" dirty="0">
                <a:latin typeface="Gotham Rounded Book"/>
              </a:rPr>
              <a:t>Democratic citizens respect the rights of others. Democracies do rely on the concept of the "majority </a:t>
            </a:r>
            <a:r>
              <a:rPr lang="en-US" sz="2000">
                <a:latin typeface="Gotham Rounded Book"/>
              </a:rPr>
              <a:t>rule", but the rights of </a:t>
            </a:r>
            <a:r>
              <a:rPr lang="en-US" sz="2000" dirty="0">
                <a:latin typeface="Gotham Rounded Book"/>
              </a:rPr>
              <a:t>the minority are also protected. Democracies respect different ideas and viewpoints. To achieve the common good, respect for all people is needed. In democracies, political discussions and debates are encouraged.</a:t>
            </a:r>
            <a:endParaRPr lang="en-US" sz="2000" dirty="0">
              <a:latin typeface="Gotham Rounded Book"/>
              <a:cs typeface="Calibri"/>
            </a:endParaRPr>
          </a:p>
        </p:txBody>
      </p:sp>
      <p:sp>
        <p:nvSpPr>
          <p:cNvPr id="4" name="Date Placeholder 3">
            <a:extLst>
              <a:ext uri="{FF2B5EF4-FFF2-40B4-BE49-F238E27FC236}">
                <a16:creationId xmlns:a16="http://schemas.microsoft.com/office/drawing/2014/main" id="{9518386C-96E7-8415-06A1-7E2ECB0742B1}"/>
              </a:ext>
              <a:ext uri="{C183D7F6-B498-43B3-948B-1728B52AA6E4}">
                <adec:decorative xmlns:adec="http://schemas.microsoft.com/office/drawing/2017/decorative" val="1"/>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fld id="{A41DFB52-F58D-4673-8397-FD948FCE01B7}" type="datetime1">
              <a:rPr lang="en-US">
                <a:solidFill>
                  <a:prstClr val="black">
                    <a:tint val="75000"/>
                  </a:prstClr>
                </a:solidFill>
                <a:latin typeface="Calibri" panose="020F0502020204030204"/>
              </a:rPr>
              <a:pPr>
                <a:spcAft>
                  <a:spcPts val="600"/>
                </a:spcAft>
                <a:defRPr/>
              </a:pPr>
              <a:t>9/22/2022</a:t>
            </a:fld>
            <a:endParaRPr lang="en-US">
              <a:solidFill>
                <a:prstClr val="black">
                  <a:tint val="75000"/>
                </a:prstClr>
              </a:solidFill>
              <a:latin typeface="Calibri" panose="020F0502020204030204"/>
            </a:endParaRPr>
          </a:p>
        </p:txBody>
      </p:sp>
      <p:sp>
        <p:nvSpPr>
          <p:cNvPr id="6" name="Slide Number Placeholder 5">
            <a:extLst>
              <a:ext uri="{FF2B5EF4-FFF2-40B4-BE49-F238E27FC236}">
                <a16:creationId xmlns:a16="http://schemas.microsoft.com/office/drawing/2014/main" id="{3EBBA237-3B1F-489A-3D16-7AF81887F3BE}"/>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a:prstGeom prst="ellipse">
            <a:avLst/>
          </a:prstGeom>
        </p:spPr>
        <p:txBody>
          <a:bodyPr vert="horz" lIns="91440" tIns="45720" rIns="91440" bIns="45720" rtlCol="0" anchor="ctr">
            <a:normAutofit/>
          </a:bodyPr>
          <a:lstStyle/>
          <a:p>
            <a:pPr>
              <a:lnSpc>
                <a:spcPct val="90000"/>
              </a:lnSpc>
              <a:spcAft>
                <a:spcPts val="600"/>
              </a:spcAft>
              <a:defRPr/>
            </a:pPr>
            <a:fld id="{62E2E063-6E88-4DD1-9791-6DD772F36931}" type="slidenum">
              <a:rPr lang="en-US">
                <a:solidFill>
                  <a:srgbClr val="FFFFFF"/>
                </a:solidFill>
                <a:latin typeface="Calibri" panose="020F0502020204030204"/>
              </a:rPr>
              <a:pPr>
                <a:lnSpc>
                  <a:spcPct val="90000"/>
                </a:lnSpc>
                <a:spcAft>
                  <a:spcPts val="600"/>
                </a:spcAft>
                <a:defRPr/>
              </a:pPr>
              <a:t>9</a:t>
            </a:fld>
            <a:endParaRPr lang="en-US">
              <a:solidFill>
                <a:srgbClr val="FFFFFF"/>
              </a:solidFill>
              <a:latin typeface="Calibri" panose="020F0502020204030204"/>
            </a:endParaRPr>
          </a:p>
        </p:txBody>
      </p:sp>
    </p:spTree>
    <p:extLst>
      <p:ext uri="{BB962C8B-B14F-4D97-AF65-F5344CB8AC3E}">
        <p14:creationId xmlns:p14="http://schemas.microsoft.com/office/powerpoint/2010/main" val="342115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9464619C613A4DA0783521D33367F0" ma:contentTypeVersion="16" ma:contentTypeDescription="Create a new document." ma:contentTypeScope="" ma:versionID="67e9f7e1e8790c496d9f51aefad4d03c">
  <xsd:schema xmlns:xsd="http://www.w3.org/2001/XMLSchema" xmlns:xs="http://www.w3.org/2001/XMLSchema" xmlns:p="http://schemas.microsoft.com/office/2006/metadata/properties" xmlns:ns2="a7c1b8ab-ac17-440c-aaf6-08f2c648485c" xmlns:ns3="54403409-7188-4da3-8d89-5d64d8a63bcc" targetNamespace="http://schemas.microsoft.com/office/2006/metadata/properties" ma:root="true" ma:fieldsID="193d687950f05cb83d350143d6f778ac" ns2:_="" ns3:_="">
    <xsd:import namespace="a7c1b8ab-ac17-440c-aaf6-08f2c648485c"/>
    <xsd:import namespace="54403409-7188-4da3-8d89-5d64d8a63bc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c1b8ab-ac17-440c-aaf6-08f2c64848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73bda72-1d7e-44fd-86e6-e496866978c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4403409-7188-4da3-8d89-5d64d8a63bc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0280eae-c4f6-416d-b673-b374032e2f9f}" ma:internalName="TaxCatchAll" ma:showField="CatchAllData" ma:web="54403409-7188-4da3-8d89-5d64d8a63b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54403409-7188-4da3-8d89-5d64d8a63bcc">
      <UserInfo>
        <DisplayName>Diane Vautour</DisplayName>
        <AccountId>1734</AccountId>
        <AccountType/>
      </UserInfo>
    </SharedWithUsers>
    <TaxCatchAll xmlns="54403409-7188-4da3-8d89-5d64d8a63bcc" xsi:nil="true"/>
    <lcf76f155ced4ddcb4097134ff3c332f xmlns="a7c1b8ab-ac17-440c-aaf6-08f2c648485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1D86E78-2EB2-4037-9105-3093FF9CED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c1b8ab-ac17-440c-aaf6-08f2c648485c"/>
    <ds:schemaRef ds:uri="54403409-7188-4da3-8d89-5d64d8a63b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4914CA2-CFEA-4957-8288-50306181761A}">
  <ds:schemaRefs>
    <ds:schemaRef ds:uri="http://schemas.microsoft.com/sharepoint/v3/contenttype/forms"/>
  </ds:schemaRefs>
</ds:datastoreItem>
</file>

<file path=customXml/itemProps3.xml><?xml version="1.0" encoding="utf-8"?>
<ds:datastoreItem xmlns:ds="http://schemas.openxmlformats.org/officeDocument/2006/customXml" ds:itemID="{49269FF8-621E-45A7-B241-5167091D5F55}">
  <ds:schemaRefs>
    <ds:schemaRef ds:uri="http://purl.org/dc/elements/1.1/"/>
    <ds:schemaRef ds:uri="54403409-7188-4da3-8d89-5d64d8a63bcc"/>
    <ds:schemaRef ds:uri="http://purl.org/dc/terms/"/>
    <ds:schemaRef ds:uri="http://purl.org/dc/dcmitype/"/>
    <ds:schemaRef ds:uri="http://schemas.microsoft.com/office/infopath/2007/PartnerControls"/>
    <ds:schemaRef ds:uri="http://schemas.openxmlformats.org/package/2006/metadata/core-properties"/>
    <ds:schemaRef ds:uri="http://schemas.microsoft.com/office/2006/documentManagement/types"/>
    <ds:schemaRef ds:uri="a7c1b8ab-ac17-440c-aaf6-08f2c648485c"/>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28</TotalTime>
  <Words>423</Words>
  <Application>Microsoft Office PowerPoint</Application>
  <PresentationFormat>Widescreen</PresentationFormat>
  <Paragraphs>43</Paragraphs>
  <Slides>10</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Gotham Rounded Bold</vt:lpstr>
      <vt:lpstr>Gotham Rounded Book</vt:lpstr>
      <vt:lpstr>Office Theme</vt:lpstr>
      <vt:lpstr>Principles of Democracy</vt:lpstr>
      <vt:lpstr>De·moc·ra·cy a system of government by the whole population or all the eligible members of a state, typically through elected representatives.</vt:lpstr>
      <vt:lpstr>Common Good</vt:lpstr>
      <vt:lpstr>Rule of Law</vt:lpstr>
      <vt:lpstr>Personal Freedoms</vt:lpstr>
      <vt:lpstr>Political Equality</vt:lpstr>
      <vt:lpstr>Human Dignity</vt:lpstr>
      <vt:lpstr>Citizen Participation</vt:lpstr>
      <vt:lpstr>Tolerance and Respect</vt:lpstr>
      <vt:lpstr>Last Page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Principles of Democracy</dc:title>
  <dc:creator>Gene Genin</dc:creator>
  <cp:keywords/>
  <cp:lastModifiedBy>Gregory Kozakewich</cp:lastModifiedBy>
  <cp:revision>337</cp:revision>
  <cp:lastPrinted>2019-04-30T14:14:29Z</cp:lastPrinted>
  <dcterms:created xsi:type="dcterms:W3CDTF">2018-05-04T14:33:24Z</dcterms:created>
  <dcterms:modified xsi:type="dcterms:W3CDTF">2022-09-22T13:51:56Z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0x010100E39464619C613A4DA0783521D33367F0</vt:lpwstr>
  </property>
  <property fmtid="{D5CDD505-2E9C-101B-9397-08002B2CF9AE}" pid="3" name="Order">
    <vt:r8>400</vt:r8>
  </property>
  <property fmtid="{D5CDD505-2E9C-101B-9397-08002B2CF9AE}" pid="4" name="ComplianceAssetId">
    <vt:lpwstr/>
  </property>
  <property fmtid="{D5CDD505-2E9C-101B-9397-08002B2CF9AE}" pid="5" name="MediaServiceImageTags">
    <vt:lpwstr/>
  </property>
</Properties>
</file>